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Lst>
  <p:sldSz cy="5143500" cx="9144000"/>
  <p:notesSz cx="6858000" cy="9144000"/>
  <p:embeddedFontLst>
    <p:embeddedFont>
      <p:font typeface="Playfair Display"/>
      <p:regular r:id="rId16"/>
      <p:bold r:id="rId17"/>
      <p:italic r:id="rId18"/>
      <p:boldItalic r:id="rId19"/>
    </p:embeddedFont>
    <p:embeddedFont>
      <p:font typeface="Lato"/>
      <p:regular r:id="rId20"/>
      <p:bold r:id="rId21"/>
      <p:italic r:id="rId22"/>
      <p:boldItalic r:id="rId23"/>
    </p:embeddedFont>
    <p:embeddedFont>
      <p:font typeface="Merriweather"/>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A6914E1-0313-432E-87E7-C5B715CE3CAE}">
  <a:tblStyle styleId="{1A6914E1-0313-432E-87E7-C5B715CE3CAE}"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ato-regular.fntdata"/><Relationship Id="rId22" Type="http://schemas.openxmlformats.org/officeDocument/2006/relationships/font" Target="fonts/Lato-italic.fntdata"/><Relationship Id="rId21" Type="http://schemas.openxmlformats.org/officeDocument/2006/relationships/font" Target="fonts/Lato-bold.fntdata"/><Relationship Id="rId24" Type="http://schemas.openxmlformats.org/officeDocument/2006/relationships/font" Target="fonts/Merriweather-regular.fntdata"/><Relationship Id="rId23" Type="http://schemas.openxmlformats.org/officeDocument/2006/relationships/font" Target="fonts/Lato-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Merriweather-italic.fntdata"/><Relationship Id="rId25" Type="http://schemas.openxmlformats.org/officeDocument/2006/relationships/font" Target="fonts/Merriweather-bold.fntdata"/><Relationship Id="rId27" Type="http://schemas.openxmlformats.org/officeDocument/2006/relationships/font" Target="fonts/Merriweather-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font" Target="fonts/PlayfairDisplay-bold.fntdata"/><Relationship Id="rId16" Type="http://schemas.openxmlformats.org/officeDocument/2006/relationships/font" Target="fonts/PlayfairDisplay-regular.fntdata"/><Relationship Id="rId19" Type="http://schemas.openxmlformats.org/officeDocument/2006/relationships/font" Target="fonts/PlayfairDisplay-boldItalic.fntdata"/><Relationship Id="rId18" Type="http://schemas.openxmlformats.org/officeDocument/2006/relationships/font" Target="fonts/PlayfairDisplay-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1026cc1c9a0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1026cc1c9a0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1026cc1c9a0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1026cc1c9a0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1026cc1c9a0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1026cc1c9a0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1026cc1c9a0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1026cc1c9a0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1026cc1c9a0_0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1026cc1c9a0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1026cc1c9a0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1026cc1c9a0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1026cc1c9a0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1026cc1c9a0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1026cc1c9a0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1026cc1c9a0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2749050" y="748800"/>
            <a:ext cx="3645900" cy="3645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2992950" y="992700"/>
            <a:ext cx="3158100" cy="3158100"/>
          </a:xfrm>
          <a:prstGeom prst="rect">
            <a:avLst/>
          </a:prstGeom>
          <a:noFill/>
          <a:ln cap="flat" cmpd="sng" w="28575">
            <a:solidFill>
              <a:schemeClr val="lt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096250" y="1627200"/>
            <a:ext cx="2951400" cy="15843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3200"/>
              <a:buFont typeface="Lato"/>
              <a:buNone/>
              <a:defRPr>
                <a:solidFill>
                  <a:schemeClr val="lt1"/>
                </a:solidFill>
                <a:latin typeface="Lato"/>
                <a:ea typeface="Lato"/>
                <a:cs typeface="Lato"/>
                <a:sym typeface="Lato"/>
              </a:defRPr>
            </a:lvl1pPr>
            <a:lvl2pPr lvl="1" algn="ctr">
              <a:spcBef>
                <a:spcPts val="0"/>
              </a:spcBef>
              <a:spcAft>
                <a:spcPts val="0"/>
              </a:spcAft>
              <a:buClr>
                <a:schemeClr val="lt1"/>
              </a:buClr>
              <a:buSzPts val="3200"/>
              <a:buFont typeface="Lato"/>
              <a:buNone/>
              <a:defRPr>
                <a:solidFill>
                  <a:schemeClr val="lt1"/>
                </a:solidFill>
                <a:latin typeface="Lato"/>
                <a:ea typeface="Lato"/>
                <a:cs typeface="Lato"/>
                <a:sym typeface="Lato"/>
              </a:defRPr>
            </a:lvl2pPr>
            <a:lvl3pPr lvl="2" algn="ctr">
              <a:spcBef>
                <a:spcPts val="0"/>
              </a:spcBef>
              <a:spcAft>
                <a:spcPts val="0"/>
              </a:spcAft>
              <a:buClr>
                <a:schemeClr val="lt1"/>
              </a:buClr>
              <a:buSzPts val="3200"/>
              <a:buFont typeface="Lato"/>
              <a:buNone/>
              <a:defRPr>
                <a:solidFill>
                  <a:schemeClr val="lt1"/>
                </a:solidFill>
                <a:latin typeface="Lato"/>
                <a:ea typeface="Lato"/>
                <a:cs typeface="Lato"/>
                <a:sym typeface="Lato"/>
              </a:defRPr>
            </a:lvl3pPr>
            <a:lvl4pPr lvl="3" algn="ctr">
              <a:spcBef>
                <a:spcPts val="0"/>
              </a:spcBef>
              <a:spcAft>
                <a:spcPts val="0"/>
              </a:spcAft>
              <a:buClr>
                <a:schemeClr val="lt1"/>
              </a:buClr>
              <a:buSzPts val="3200"/>
              <a:buFont typeface="Lato"/>
              <a:buNone/>
              <a:defRPr>
                <a:solidFill>
                  <a:schemeClr val="lt1"/>
                </a:solidFill>
                <a:latin typeface="Lato"/>
                <a:ea typeface="Lato"/>
                <a:cs typeface="Lato"/>
                <a:sym typeface="Lato"/>
              </a:defRPr>
            </a:lvl4pPr>
            <a:lvl5pPr lvl="4" algn="ctr">
              <a:spcBef>
                <a:spcPts val="0"/>
              </a:spcBef>
              <a:spcAft>
                <a:spcPts val="0"/>
              </a:spcAft>
              <a:buClr>
                <a:schemeClr val="lt1"/>
              </a:buClr>
              <a:buSzPts val="3200"/>
              <a:buFont typeface="Lato"/>
              <a:buNone/>
              <a:defRPr>
                <a:solidFill>
                  <a:schemeClr val="lt1"/>
                </a:solidFill>
                <a:latin typeface="Lato"/>
                <a:ea typeface="Lato"/>
                <a:cs typeface="Lato"/>
                <a:sym typeface="Lato"/>
              </a:defRPr>
            </a:lvl5pPr>
            <a:lvl6pPr lvl="5" algn="ctr">
              <a:spcBef>
                <a:spcPts val="0"/>
              </a:spcBef>
              <a:spcAft>
                <a:spcPts val="0"/>
              </a:spcAft>
              <a:buClr>
                <a:schemeClr val="lt1"/>
              </a:buClr>
              <a:buSzPts val="3200"/>
              <a:buFont typeface="Lato"/>
              <a:buNone/>
              <a:defRPr>
                <a:solidFill>
                  <a:schemeClr val="lt1"/>
                </a:solidFill>
                <a:latin typeface="Lato"/>
                <a:ea typeface="Lato"/>
                <a:cs typeface="Lato"/>
                <a:sym typeface="Lato"/>
              </a:defRPr>
            </a:lvl6pPr>
            <a:lvl7pPr lvl="6" algn="ctr">
              <a:spcBef>
                <a:spcPts val="0"/>
              </a:spcBef>
              <a:spcAft>
                <a:spcPts val="0"/>
              </a:spcAft>
              <a:buClr>
                <a:schemeClr val="lt1"/>
              </a:buClr>
              <a:buSzPts val="3200"/>
              <a:buFont typeface="Lato"/>
              <a:buNone/>
              <a:defRPr>
                <a:solidFill>
                  <a:schemeClr val="lt1"/>
                </a:solidFill>
                <a:latin typeface="Lato"/>
                <a:ea typeface="Lato"/>
                <a:cs typeface="Lato"/>
                <a:sym typeface="Lato"/>
              </a:defRPr>
            </a:lvl7pPr>
            <a:lvl8pPr lvl="7" algn="ctr">
              <a:spcBef>
                <a:spcPts val="0"/>
              </a:spcBef>
              <a:spcAft>
                <a:spcPts val="0"/>
              </a:spcAft>
              <a:buClr>
                <a:schemeClr val="lt1"/>
              </a:buClr>
              <a:buSzPts val="3200"/>
              <a:buFont typeface="Lato"/>
              <a:buNone/>
              <a:defRPr>
                <a:solidFill>
                  <a:schemeClr val="lt1"/>
                </a:solidFill>
                <a:latin typeface="Lato"/>
                <a:ea typeface="Lato"/>
                <a:cs typeface="Lato"/>
                <a:sym typeface="Lato"/>
              </a:defRPr>
            </a:lvl8pPr>
            <a:lvl9pPr lvl="8" algn="ctr">
              <a:spcBef>
                <a:spcPts val="0"/>
              </a:spcBef>
              <a:spcAft>
                <a:spcPts val="0"/>
              </a:spcAft>
              <a:buClr>
                <a:schemeClr val="lt1"/>
              </a:buClr>
              <a:buSzPts val="3200"/>
              <a:buFont typeface="Lato"/>
              <a:buNone/>
              <a:defRPr>
                <a:solidFill>
                  <a:schemeClr val="lt1"/>
                </a:solidFill>
                <a:latin typeface="Lato"/>
                <a:ea typeface="Lato"/>
                <a:cs typeface="Lato"/>
                <a:sym typeface="Lato"/>
              </a:defRPr>
            </a:lvl9pPr>
          </a:lstStyle>
          <a:p/>
        </p:txBody>
      </p:sp>
      <p:sp>
        <p:nvSpPr>
          <p:cNvPr id="13" name="Google Shape;13;p2"/>
          <p:cNvSpPr txBox="1"/>
          <p:nvPr>
            <p:ph idx="1" type="subTitle"/>
          </p:nvPr>
        </p:nvSpPr>
        <p:spPr>
          <a:xfrm>
            <a:off x="3096363" y="3266930"/>
            <a:ext cx="2951400" cy="701400"/>
          </a:xfrm>
          <a:prstGeom prst="rect">
            <a:avLst/>
          </a:prstGeom>
        </p:spPr>
        <p:txBody>
          <a:bodyPr anchorCtr="0" anchor="b" bIns="91425" lIns="91425" spcFirstLastPara="1" rIns="91425" wrap="square" tIns="91425">
            <a:normAutofit/>
          </a:bodyPr>
          <a:lstStyle>
            <a:lvl1pPr lvl="0" algn="ctr">
              <a:lnSpc>
                <a:spcPct val="100000"/>
              </a:lnSpc>
              <a:spcBef>
                <a:spcPts val="0"/>
              </a:spcBef>
              <a:spcAft>
                <a:spcPts val="0"/>
              </a:spcAft>
              <a:buClr>
                <a:schemeClr val="lt1"/>
              </a:buClr>
              <a:buSzPts val="1800"/>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9pPr>
          </a:lstStyle>
          <a:p/>
        </p:txBody>
      </p:sp>
      <p:sp>
        <p:nvSpPr>
          <p:cNvPr id="14" name="Google Shape;14;p2"/>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1"/>
          <p:cNvSpPr txBox="1"/>
          <p:nvPr>
            <p:ph hasCustomPrompt="1" type="title"/>
          </p:nvPr>
        </p:nvSpPr>
        <p:spPr>
          <a:xfrm>
            <a:off x="311700" y="1233100"/>
            <a:ext cx="8520600" cy="1610100"/>
          </a:xfrm>
          <a:prstGeom prst="rect">
            <a:avLst/>
          </a:prstGeom>
        </p:spPr>
        <p:txBody>
          <a:bodyPr anchorCtr="0" anchor="b" bIns="91425" lIns="91425" spcFirstLastPara="1" rIns="91425" wrap="square" tIns="91425">
            <a:normAutofit/>
          </a:bodyPr>
          <a:lstStyle>
            <a:lvl1pPr lvl="0" algn="ctr">
              <a:spcBef>
                <a:spcPts val="0"/>
              </a:spcBef>
              <a:spcAft>
                <a:spcPts val="0"/>
              </a:spcAft>
              <a:buSzPts val="10000"/>
              <a:buFont typeface="Lato"/>
              <a:buNone/>
              <a:defRPr sz="10000">
                <a:latin typeface="Lato"/>
                <a:ea typeface="Lato"/>
                <a:cs typeface="Lato"/>
                <a:sym typeface="Lato"/>
              </a:defRPr>
            </a:lvl1pPr>
            <a:lvl2pPr lvl="1" algn="ctr">
              <a:spcBef>
                <a:spcPts val="0"/>
              </a:spcBef>
              <a:spcAft>
                <a:spcPts val="0"/>
              </a:spcAft>
              <a:buSzPts val="10000"/>
              <a:buFont typeface="Lato"/>
              <a:buNone/>
              <a:defRPr sz="10000">
                <a:latin typeface="Lato"/>
                <a:ea typeface="Lato"/>
                <a:cs typeface="Lato"/>
                <a:sym typeface="Lato"/>
              </a:defRPr>
            </a:lvl2pPr>
            <a:lvl3pPr lvl="2" algn="ctr">
              <a:spcBef>
                <a:spcPts val="0"/>
              </a:spcBef>
              <a:spcAft>
                <a:spcPts val="0"/>
              </a:spcAft>
              <a:buSzPts val="10000"/>
              <a:buFont typeface="Lato"/>
              <a:buNone/>
              <a:defRPr sz="10000">
                <a:latin typeface="Lato"/>
                <a:ea typeface="Lato"/>
                <a:cs typeface="Lato"/>
                <a:sym typeface="Lato"/>
              </a:defRPr>
            </a:lvl3pPr>
            <a:lvl4pPr lvl="3" algn="ctr">
              <a:spcBef>
                <a:spcPts val="0"/>
              </a:spcBef>
              <a:spcAft>
                <a:spcPts val="0"/>
              </a:spcAft>
              <a:buSzPts val="10000"/>
              <a:buFont typeface="Lato"/>
              <a:buNone/>
              <a:defRPr sz="10000">
                <a:latin typeface="Lato"/>
                <a:ea typeface="Lato"/>
                <a:cs typeface="Lato"/>
                <a:sym typeface="Lato"/>
              </a:defRPr>
            </a:lvl4pPr>
            <a:lvl5pPr lvl="4" algn="ctr">
              <a:spcBef>
                <a:spcPts val="0"/>
              </a:spcBef>
              <a:spcAft>
                <a:spcPts val="0"/>
              </a:spcAft>
              <a:buSzPts val="10000"/>
              <a:buFont typeface="Lato"/>
              <a:buNone/>
              <a:defRPr sz="10000">
                <a:latin typeface="Lato"/>
                <a:ea typeface="Lato"/>
                <a:cs typeface="Lato"/>
                <a:sym typeface="Lato"/>
              </a:defRPr>
            </a:lvl5pPr>
            <a:lvl6pPr lvl="5" algn="ctr">
              <a:spcBef>
                <a:spcPts val="0"/>
              </a:spcBef>
              <a:spcAft>
                <a:spcPts val="0"/>
              </a:spcAft>
              <a:buSzPts val="10000"/>
              <a:buFont typeface="Lato"/>
              <a:buNone/>
              <a:defRPr sz="10000">
                <a:latin typeface="Lato"/>
                <a:ea typeface="Lato"/>
                <a:cs typeface="Lato"/>
                <a:sym typeface="Lato"/>
              </a:defRPr>
            </a:lvl6pPr>
            <a:lvl7pPr lvl="6" algn="ctr">
              <a:spcBef>
                <a:spcPts val="0"/>
              </a:spcBef>
              <a:spcAft>
                <a:spcPts val="0"/>
              </a:spcAft>
              <a:buSzPts val="10000"/>
              <a:buFont typeface="Lato"/>
              <a:buNone/>
              <a:defRPr sz="10000">
                <a:latin typeface="Lato"/>
                <a:ea typeface="Lato"/>
                <a:cs typeface="Lato"/>
                <a:sym typeface="Lato"/>
              </a:defRPr>
            </a:lvl7pPr>
            <a:lvl8pPr lvl="7" algn="ctr">
              <a:spcBef>
                <a:spcPts val="0"/>
              </a:spcBef>
              <a:spcAft>
                <a:spcPts val="0"/>
              </a:spcAft>
              <a:buSzPts val="10000"/>
              <a:buFont typeface="Lato"/>
              <a:buNone/>
              <a:defRPr sz="10000">
                <a:latin typeface="Lato"/>
                <a:ea typeface="Lato"/>
                <a:cs typeface="Lato"/>
                <a:sym typeface="Lato"/>
              </a:defRPr>
            </a:lvl8pPr>
            <a:lvl9pPr lvl="8" algn="ctr">
              <a:spcBef>
                <a:spcPts val="0"/>
              </a:spcBef>
              <a:spcAft>
                <a:spcPts val="0"/>
              </a:spcAft>
              <a:buSzPts val="10000"/>
              <a:buFont typeface="Lato"/>
              <a:buNone/>
              <a:defRPr sz="10000">
                <a:latin typeface="Lato"/>
                <a:ea typeface="Lato"/>
                <a:cs typeface="Lato"/>
                <a:sym typeface="Lato"/>
              </a:defRPr>
            </a:lvl9pPr>
          </a:lstStyle>
          <a:p>
            <a:r>
              <a:t>xx%</a:t>
            </a:r>
          </a:p>
        </p:txBody>
      </p:sp>
      <p:sp>
        <p:nvSpPr>
          <p:cNvPr id="51" name="Google Shape;51;p11"/>
          <p:cNvSpPr txBox="1"/>
          <p:nvPr>
            <p:ph idx="1" type="body"/>
          </p:nvPr>
        </p:nvSpPr>
        <p:spPr>
          <a:xfrm>
            <a:off x="311700" y="291945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5" name="Shape 15"/>
        <p:cNvGrpSpPr/>
        <p:nvPr/>
      </p:nvGrpSpPr>
      <p:grpSpPr>
        <a:xfrm>
          <a:off x="0" y="0"/>
          <a:ext cx="0" cy="0"/>
          <a:chOff x="0" y="0"/>
          <a:chExt cx="0" cy="0"/>
        </a:xfrm>
      </p:grpSpPr>
      <p:sp>
        <p:nvSpPr>
          <p:cNvPr id="16" name="Google Shape;16;p3"/>
          <p:cNvSpPr txBox="1"/>
          <p:nvPr>
            <p:ph type="title"/>
          </p:nvPr>
        </p:nvSpPr>
        <p:spPr>
          <a:xfrm>
            <a:off x="509550" y="1423875"/>
            <a:ext cx="8124900" cy="17982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1pPr>
            <a:lvl2pPr lvl="1"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2pPr>
            <a:lvl3pPr lvl="2"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3pPr>
            <a:lvl4pPr lvl="3"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4pPr>
            <a:lvl5pPr lvl="4"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5pPr>
            <a:lvl6pPr lvl="5"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6pPr>
            <a:lvl7pPr lvl="6"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7pPr>
            <a:lvl8pPr lvl="7"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8pPr>
            <a:lvl9pPr lvl="8"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9pPr>
          </a:lstStyle>
          <a:p/>
        </p:txBody>
      </p:sp>
      <p:sp>
        <p:nvSpPr>
          <p:cNvPr id="17" name="Google Shape;17;p3"/>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txBox="1"/>
          <p:nvPr>
            <p:ph type="title"/>
          </p:nvPr>
        </p:nvSpPr>
        <p:spPr>
          <a:xfrm>
            <a:off x="311700" y="391350"/>
            <a:ext cx="8520600" cy="626100"/>
          </a:xfrm>
          <a:prstGeom prst="rect">
            <a:avLst/>
          </a:prstGeom>
        </p:spPr>
        <p:txBody>
          <a:bodyPr anchorCtr="0" anchor="t"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1" name="Google Shape;21;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2" name="Google Shape;22;p4"/>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391350"/>
            <a:ext cx="8520600" cy="626100"/>
          </a:xfrm>
          <a:prstGeom prst="rect">
            <a:avLst/>
          </a:prstGeom>
        </p:spPr>
        <p:txBody>
          <a:bodyPr anchorCtr="0" anchor="t"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5" name="Google Shape;25;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391350"/>
            <a:ext cx="8520600" cy="626100"/>
          </a:xfrm>
          <a:prstGeom prst="rect">
            <a:avLst/>
          </a:prstGeom>
        </p:spPr>
        <p:txBody>
          <a:bodyPr anchorCtr="0" anchor="t"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0" name="Google Shape;30;p6"/>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91378"/>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7"/>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2"/>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Font typeface="Lato"/>
              <a:buNone/>
              <a:defRPr b="0" sz="4800">
                <a:solidFill>
                  <a:schemeClr val="lt1"/>
                </a:solidFill>
                <a:latin typeface="Lato"/>
                <a:ea typeface="Lato"/>
                <a:cs typeface="Lato"/>
                <a:sym typeface="Lato"/>
              </a:defRPr>
            </a:lvl1pPr>
            <a:lvl2pPr lvl="1">
              <a:spcBef>
                <a:spcPts val="0"/>
              </a:spcBef>
              <a:spcAft>
                <a:spcPts val="0"/>
              </a:spcAft>
              <a:buClr>
                <a:schemeClr val="lt1"/>
              </a:buClr>
              <a:buSzPts val="4800"/>
              <a:buFont typeface="Lato"/>
              <a:buNone/>
              <a:defRPr b="0" sz="4800">
                <a:solidFill>
                  <a:schemeClr val="lt1"/>
                </a:solidFill>
                <a:latin typeface="Lato"/>
                <a:ea typeface="Lato"/>
                <a:cs typeface="Lato"/>
                <a:sym typeface="Lato"/>
              </a:defRPr>
            </a:lvl2pPr>
            <a:lvl3pPr lvl="2">
              <a:spcBef>
                <a:spcPts val="0"/>
              </a:spcBef>
              <a:spcAft>
                <a:spcPts val="0"/>
              </a:spcAft>
              <a:buClr>
                <a:schemeClr val="lt1"/>
              </a:buClr>
              <a:buSzPts val="4800"/>
              <a:buFont typeface="Lato"/>
              <a:buNone/>
              <a:defRPr b="0" sz="4800">
                <a:solidFill>
                  <a:schemeClr val="lt1"/>
                </a:solidFill>
                <a:latin typeface="Lato"/>
                <a:ea typeface="Lato"/>
                <a:cs typeface="Lato"/>
                <a:sym typeface="Lato"/>
              </a:defRPr>
            </a:lvl3pPr>
            <a:lvl4pPr lvl="3">
              <a:spcBef>
                <a:spcPts val="0"/>
              </a:spcBef>
              <a:spcAft>
                <a:spcPts val="0"/>
              </a:spcAft>
              <a:buClr>
                <a:schemeClr val="lt1"/>
              </a:buClr>
              <a:buSzPts val="4800"/>
              <a:buFont typeface="Lato"/>
              <a:buNone/>
              <a:defRPr b="0" sz="4800">
                <a:solidFill>
                  <a:schemeClr val="lt1"/>
                </a:solidFill>
                <a:latin typeface="Lato"/>
                <a:ea typeface="Lato"/>
                <a:cs typeface="Lato"/>
                <a:sym typeface="Lato"/>
              </a:defRPr>
            </a:lvl4pPr>
            <a:lvl5pPr lvl="4">
              <a:spcBef>
                <a:spcPts val="0"/>
              </a:spcBef>
              <a:spcAft>
                <a:spcPts val="0"/>
              </a:spcAft>
              <a:buClr>
                <a:schemeClr val="lt1"/>
              </a:buClr>
              <a:buSzPts val="4800"/>
              <a:buFont typeface="Lato"/>
              <a:buNone/>
              <a:defRPr b="0" sz="4800">
                <a:solidFill>
                  <a:schemeClr val="lt1"/>
                </a:solidFill>
                <a:latin typeface="Lato"/>
                <a:ea typeface="Lato"/>
                <a:cs typeface="Lato"/>
                <a:sym typeface="Lato"/>
              </a:defRPr>
            </a:lvl5pPr>
            <a:lvl6pPr lvl="5">
              <a:spcBef>
                <a:spcPts val="0"/>
              </a:spcBef>
              <a:spcAft>
                <a:spcPts val="0"/>
              </a:spcAft>
              <a:buClr>
                <a:schemeClr val="lt1"/>
              </a:buClr>
              <a:buSzPts val="4800"/>
              <a:buFont typeface="Lato"/>
              <a:buNone/>
              <a:defRPr b="0" sz="4800">
                <a:solidFill>
                  <a:schemeClr val="lt1"/>
                </a:solidFill>
                <a:latin typeface="Lato"/>
                <a:ea typeface="Lato"/>
                <a:cs typeface="Lato"/>
                <a:sym typeface="Lato"/>
              </a:defRPr>
            </a:lvl6pPr>
            <a:lvl7pPr lvl="6">
              <a:spcBef>
                <a:spcPts val="0"/>
              </a:spcBef>
              <a:spcAft>
                <a:spcPts val="0"/>
              </a:spcAft>
              <a:buClr>
                <a:schemeClr val="lt1"/>
              </a:buClr>
              <a:buSzPts val="4800"/>
              <a:buFont typeface="Lato"/>
              <a:buNone/>
              <a:defRPr b="0" sz="4800">
                <a:solidFill>
                  <a:schemeClr val="lt1"/>
                </a:solidFill>
                <a:latin typeface="Lato"/>
                <a:ea typeface="Lato"/>
                <a:cs typeface="Lato"/>
                <a:sym typeface="Lato"/>
              </a:defRPr>
            </a:lvl7pPr>
            <a:lvl8pPr lvl="7">
              <a:spcBef>
                <a:spcPts val="0"/>
              </a:spcBef>
              <a:spcAft>
                <a:spcPts val="0"/>
              </a:spcAft>
              <a:buClr>
                <a:schemeClr val="lt1"/>
              </a:buClr>
              <a:buSzPts val="4800"/>
              <a:buFont typeface="Lato"/>
              <a:buNone/>
              <a:defRPr b="0" sz="4800">
                <a:solidFill>
                  <a:schemeClr val="lt1"/>
                </a:solidFill>
                <a:latin typeface="Lato"/>
                <a:ea typeface="Lato"/>
                <a:cs typeface="Lato"/>
                <a:sym typeface="Lato"/>
              </a:defRPr>
            </a:lvl8pPr>
            <a:lvl9pPr lvl="8">
              <a:spcBef>
                <a:spcPts val="0"/>
              </a:spcBef>
              <a:spcAft>
                <a:spcPts val="0"/>
              </a:spcAft>
              <a:buClr>
                <a:schemeClr val="lt1"/>
              </a:buClr>
              <a:buSzPts val="4800"/>
              <a:buFont typeface="Lato"/>
              <a:buNone/>
              <a:defRPr b="0" sz="4800">
                <a:solidFill>
                  <a:schemeClr val="lt1"/>
                </a:solidFill>
                <a:latin typeface="Lato"/>
                <a:ea typeface="Lato"/>
                <a:cs typeface="Lato"/>
                <a:sym typeface="Lato"/>
              </a:defRPr>
            </a:lvl9pPr>
          </a:lstStyle>
          <a:p/>
        </p:txBody>
      </p:sp>
      <p:sp>
        <p:nvSpPr>
          <p:cNvPr id="37" name="Google Shape;37;p8"/>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1" name="Google Shape;41;p9"/>
          <p:cNvSpPr txBox="1"/>
          <p:nvPr>
            <p:ph type="title"/>
          </p:nvPr>
        </p:nvSpPr>
        <p:spPr>
          <a:xfrm>
            <a:off x="265500" y="1107950"/>
            <a:ext cx="4045200" cy="16836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8452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4" name="Google Shape;44;p9"/>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9500" y="423057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7" name="Google Shape;47;p10"/>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coral">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91350"/>
            <a:ext cx="8520600" cy="6261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spd="slow" p14:dur="1000">
        <p14:prism dir="l"/>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hyperlink" Target="https://journals.sagepub.com/doi/full/10.1155/2014/597368" TargetMode="External"/><Relationship Id="rId9" Type="http://schemas.openxmlformats.org/officeDocument/2006/relationships/hyperlink" Target="https://sgp.fas.org/crs/misc/IF10244.pdf" TargetMode="External"/><Relationship Id="rId5" Type="http://schemas.openxmlformats.org/officeDocument/2006/relationships/hyperlink" Target="https://www.nytimes.com/2021/06/19/us/topanga-canyon-wildfires.html" TargetMode="External"/><Relationship Id="rId6" Type="http://schemas.openxmlformats.org/officeDocument/2006/relationships/hyperlink" Target="https://www.fire.ca.gov/stats-events/" TargetMode="External"/><Relationship Id="rId7" Type="http://schemas.openxmlformats.org/officeDocument/2006/relationships/hyperlink" Target="https://www.insightrobotics.com/en/services/wildfire-detection-system/" TargetMode="External"/><Relationship Id="rId8" Type="http://schemas.openxmlformats.org/officeDocument/2006/relationships/hyperlink" Target="http://live.dbpedia.org/resource/Topanga_Fire"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nvSpPr>
        <p:spPr>
          <a:xfrm>
            <a:off x="3381900" y="1786800"/>
            <a:ext cx="2380200" cy="1569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000">
                <a:latin typeface="Merriweather"/>
                <a:ea typeface="Merriweather"/>
                <a:cs typeface="Merriweather"/>
                <a:sym typeface="Merriweather"/>
              </a:rPr>
              <a:t>Wildfire Detection Systems </a:t>
            </a:r>
            <a:endParaRPr b="1" sz="3000">
              <a:latin typeface="Merriweather"/>
              <a:ea typeface="Merriweather"/>
              <a:cs typeface="Merriweather"/>
              <a:sym typeface="Merriweather"/>
            </a:endParaRPr>
          </a:p>
        </p:txBody>
      </p:sp>
      <p:pic>
        <p:nvPicPr>
          <p:cNvPr id="60" name="Google Shape;60;p13"/>
          <p:cNvPicPr preferRelativeResize="0"/>
          <p:nvPr/>
        </p:nvPicPr>
        <p:blipFill>
          <a:blip r:embed="rId3">
            <a:alphaModFix/>
          </a:blip>
          <a:stretch>
            <a:fillRect/>
          </a:stretch>
        </p:blipFill>
        <p:spPr>
          <a:xfrm>
            <a:off x="0" y="3679950"/>
            <a:ext cx="1167350" cy="14635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pic>
        <p:nvPicPr>
          <p:cNvPr id="65" name="Google Shape;65;p14"/>
          <p:cNvPicPr preferRelativeResize="0"/>
          <p:nvPr/>
        </p:nvPicPr>
        <p:blipFill>
          <a:blip r:embed="rId3">
            <a:alphaModFix/>
          </a:blip>
          <a:stretch>
            <a:fillRect/>
          </a:stretch>
        </p:blipFill>
        <p:spPr>
          <a:xfrm>
            <a:off x="152400" y="152400"/>
            <a:ext cx="8839202" cy="766729"/>
          </a:xfrm>
          <a:prstGeom prst="rect">
            <a:avLst/>
          </a:prstGeom>
          <a:noFill/>
          <a:ln>
            <a:noFill/>
          </a:ln>
        </p:spPr>
      </p:pic>
      <p:sp>
        <p:nvSpPr>
          <p:cNvPr id="66" name="Google Shape;66;p14"/>
          <p:cNvSpPr txBox="1"/>
          <p:nvPr/>
        </p:nvSpPr>
        <p:spPr>
          <a:xfrm>
            <a:off x="176750" y="801275"/>
            <a:ext cx="4890000" cy="3136200"/>
          </a:xfrm>
          <a:prstGeom prst="rect">
            <a:avLst/>
          </a:prstGeom>
          <a:noFill/>
          <a:ln>
            <a:noFill/>
          </a:ln>
        </p:spPr>
        <p:txBody>
          <a:bodyPr anchorCtr="0" anchor="t" bIns="91425" lIns="91425" spcFirstLastPara="1" rIns="91425" wrap="square" tIns="91425">
            <a:spAutoFit/>
          </a:bodyPr>
          <a:lstStyle/>
          <a:p>
            <a:pPr indent="-355600" lvl="0" marL="457200" rtl="0" algn="l">
              <a:lnSpc>
                <a:spcPct val="200000"/>
              </a:lnSpc>
              <a:spcBef>
                <a:spcPts val="150"/>
              </a:spcBef>
              <a:spcAft>
                <a:spcPts val="0"/>
              </a:spcAft>
              <a:buSzPts val="2000"/>
              <a:buFont typeface="Merriweather"/>
              <a:buAutoNum type="arabicPeriod"/>
            </a:pPr>
            <a:r>
              <a:rPr lang="en" sz="1700">
                <a:highlight>
                  <a:srgbClr val="FFFFFF"/>
                </a:highlight>
                <a:latin typeface="Merriweather"/>
                <a:ea typeface="Merriweather"/>
                <a:cs typeface="Merriweather"/>
                <a:sym typeface="Merriweather"/>
              </a:rPr>
              <a:t>INTRODUCTION</a:t>
            </a:r>
            <a:endParaRPr sz="2000">
              <a:latin typeface="Merriweather"/>
              <a:ea typeface="Merriweather"/>
              <a:cs typeface="Merriweather"/>
              <a:sym typeface="Merriweather"/>
            </a:endParaRPr>
          </a:p>
          <a:p>
            <a:pPr indent="-355600" lvl="0" marL="457200" rtl="0" algn="l">
              <a:lnSpc>
                <a:spcPct val="200000"/>
              </a:lnSpc>
              <a:spcBef>
                <a:spcPts val="150"/>
              </a:spcBef>
              <a:spcAft>
                <a:spcPts val="0"/>
              </a:spcAft>
              <a:buSzPts val="2000"/>
              <a:buFont typeface="Merriweather"/>
              <a:buAutoNum type="arabicPeriod"/>
            </a:pPr>
            <a:r>
              <a:rPr lang="en" sz="1700">
                <a:highlight>
                  <a:srgbClr val="FFFFFF"/>
                </a:highlight>
                <a:latin typeface="Merriweather"/>
                <a:ea typeface="Merriweather"/>
                <a:cs typeface="Merriweather"/>
                <a:sym typeface="Merriweather"/>
              </a:rPr>
              <a:t>PROPOSED TECHNICAL APPROACH</a:t>
            </a:r>
            <a:endParaRPr sz="1700">
              <a:highlight>
                <a:srgbClr val="FFFFFF"/>
              </a:highlight>
              <a:latin typeface="Merriweather"/>
              <a:ea typeface="Merriweather"/>
              <a:cs typeface="Merriweather"/>
              <a:sym typeface="Merriweather"/>
            </a:endParaRPr>
          </a:p>
          <a:p>
            <a:pPr indent="-355600" lvl="0" marL="457200" rtl="0" algn="l">
              <a:lnSpc>
                <a:spcPct val="200000"/>
              </a:lnSpc>
              <a:spcBef>
                <a:spcPts val="150"/>
              </a:spcBef>
              <a:spcAft>
                <a:spcPts val="0"/>
              </a:spcAft>
              <a:buSzPts val="2000"/>
              <a:buFont typeface="Merriweather"/>
              <a:buAutoNum type="arabicPeriod"/>
            </a:pPr>
            <a:r>
              <a:rPr lang="en" sz="1700">
                <a:highlight>
                  <a:srgbClr val="FFFFFF"/>
                </a:highlight>
                <a:latin typeface="Merriweather"/>
                <a:ea typeface="Merriweather"/>
                <a:cs typeface="Merriweather"/>
                <a:sym typeface="Merriweather"/>
              </a:rPr>
              <a:t>EXPECTED PROJECT RESULTS</a:t>
            </a:r>
            <a:endParaRPr sz="1700">
              <a:highlight>
                <a:srgbClr val="FFFFFF"/>
              </a:highlight>
              <a:latin typeface="Merriweather"/>
              <a:ea typeface="Merriweather"/>
              <a:cs typeface="Merriweather"/>
              <a:sym typeface="Merriweather"/>
            </a:endParaRPr>
          </a:p>
          <a:p>
            <a:pPr indent="-355600" lvl="0" marL="457200" rtl="0" algn="l">
              <a:lnSpc>
                <a:spcPct val="200000"/>
              </a:lnSpc>
              <a:spcBef>
                <a:spcPts val="150"/>
              </a:spcBef>
              <a:spcAft>
                <a:spcPts val="0"/>
              </a:spcAft>
              <a:buSzPts val="2000"/>
              <a:buFont typeface="Merriweather"/>
              <a:buAutoNum type="arabicPeriod"/>
            </a:pPr>
            <a:r>
              <a:rPr lang="en" sz="1700">
                <a:highlight>
                  <a:srgbClr val="FFFFFF"/>
                </a:highlight>
                <a:latin typeface="Merriweather"/>
                <a:ea typeface="Merriweather"/>
                <a:cs typeface="Merriweather"/>
                <a:sym typeface="Merriweather"/>
              </a:rPr>
              <a:t>SCHEDULE</a:t>
            </a:r>
            <a:endParaRPr sz="1700">
              <a:highlight>
                <a:srgbClr val="FFFFFF"/>
              </a:highlight>
              <a:latin typeface="Merriweather"/>
              <a:ea typeface="Merriweather"/>
              <a:cs typeface="Merriweather"/>
              <a:sym typeface="Merriweather"/>
            </a:endParaRPr>
          </a:p>
          <a:p>
            <a:pPr indent="0" lvl="0" marL="457200" rtl="0" algn="l">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p:txBody>
      </p:sp>
      <p:pic>
        <p:nvPicPr>
          <p:cNvPr id="67" name="Google Shape;67;p14"/>
          <p:cNvPicPr preferRelativeResize="0"/>
          <p:nvPr/>
        </p:nvPicPr>
        <p:blipFill>
          <a:blip r:embed="rId4">
            <a:alphaModFix/>
          </a:blip>
          <a:stretch>
            <a:fillRect/>
          </a:stretch>
        </p:blipFill>
        <p:spPr>
          <a:xfrm>
            <a:off x="0" y="3583850"/>
            <a:ext cx="1131225" cy="1418250"/>
          </a:xfrm>
          <a:prstGeom prst="rect">
            <a:avLst/>
          </a:prstGeom>
          <a:noFill/>
          <a:ln>
            <a:noFill/>
          </a:ln>
        </p:spPr>
      </p:pic>
      <p:pic>
        <p:nvPicPr>
          <p:cNvPr id="68" name="Google Shape;68;p14"/>
          <p:cNvPicPr preferRelativeResize="0"/>
          <p:nvPr/>
        </p:nvPicPr>
        <p:blipFill>
          <a:blip r:embed="rId5">
            <a:alphaModFix/>
          </a:blip>
          <a:stretch>
            <a:fillRect/>
          </a:stretch>
        </p:blipFill>
        <p:spPr>
          <a:xfrm>
            <a:off x="5066756" y="0"/>
            <a:ext cx="3857618" cy="51435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5"/>
          <p:cNvSpPr txBox="1"/>
          <p:nvPr/>
        </p:nvSpPr>
        <p:spPr>
          <a:xfrm>
            <a:off x="106050" y="141400"/>
            <a:ext cx="5715000" cy="63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900">
                <a:latin typeface="Lato"/>
                <a:ea typeface="Lato"/>
                <a:cs typeface="Lato"/>
                <a:sym typeface="Lato"/>
              </a:rPr>
              <a:t>Introduction</a:t>
            </a:r>
            <a:endParaRPr sz="2900">
              <a:latin typeface="Lato"/>
              <a:ea typeface="Lato"/>
              <a:cs typeface="Lato"/>
              <a:sym typeface="Lato"/>
            </a:endParaRPr>
          </a:p>
        </p:txBody>
      </p:sp>
      <p:pic>
        <p:nvPicPr>
          <p:cNvPr id="74" name="Google Shape;74;p15"/>
          <p:cNvPicPr preferRelativeResize="0"/>
          <p:nvPr/>
        </p:nvPicPr>
        <p:blipFill>
          <a:blip r:embed="rId3">
            <a:alphaModFix/>
          </a:blip>
          <a:stretch>
            <a:fillRect/>
          </a:stretch>
        </p:blipFill>
        <p:spPr>
          <a:xfrm>
            <a:off x="0" y="3583850"/>
            <a:ext cx="1131225" cy="1418250"/>
          </a:xfrm>
          <a:prstGeom prst="rect">
            <a:avLst/>
          </a:prstGeom>
          <a:noFill/>
          <a:ln>
            <a:noFill/>
          </a:ln>
        </p:spPr>
      </p:pic>
      <p:sp>
        <p:nvSpPr>
          <p:cNvPr id="75" name="Google Shape;75;p15"/>
          <p:cNvSpPr txBox="1"/>
          <p:nvPr/>
        </p:nvSpPr>
        <p:spPr>
          <a:xfrm>
            <a:off x="201700" y="867325"/>
            <a:ext cx="8626200" cy="29937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1200"/>
              </a:spcBef>
              <a:spcAft>
                <a:spcPts val="0"/>
              </a:spcAft>
              <a:buNone/>
            </a:pPr>
            <a:r>
              <a:rPr lang="en" sz="1500">
                <a:highlight>
                  <a:srgbClr val="FFFFFF"/>
                </a:highlight>
                <a:latin typeface="Times New Roman"/>
                <a:ea typeface="Times New Roman"/>
                <a:cs typeface="Times New Roman"/>
                <a:sym typeface="Times New Roman"/>
              </a:rPr>
              <a:t>Climate change is increasing the temperatures throughout the world. Due to the gradual increase in heat, wildfires occur more frequently in areas prone to them. California is an area commonly affected by wildfires due to their already hot climate. Our objective is to design a unique detection system to pick up on these wildfires before they spread, that way firefighters can easily and safely put them out. Specifically, we are looking at Topanga State Park in Los Angeles because it is very close to homes and it is known for its wildfires. The expected benefits of this project will be reducing the damages done by wildfires and potentially saving lives. </a:t>
            </a:r>
            <a:endParaRPr sz="1500">
              <a:highlight>
                <a:srgbClr val="FFFFFF"/>
              </a:highlight>
              <a:latin typeface="Times New Roman"/>
              <a:ea typeface="Times New Roman"/>
              <a:cs typeface="Times New Roman"/>
              <a:sym typeface="Times New Roman"/>
            </a:endParaRPr>
          </a:p>
          <a:p>
            <a:pPr indent="0" lvl="0" marL="0" rtl="0" algn="l">
              <a:spcBef>
                <a:spcPts val="1200"/>
              </a:spcBef>
              <a:spcAft>
                <a:spcPts val="0"/>
              </a:spcAft>
              <a:buNone/>
            </a:pPr>
            <a:r>
              <a:t/>
            </a:r>
            <a:endParaRPr sz="1500">
              <a:latin typeface="Playfair Display"/>
              <a:ea typeface="Playfair Display"/>
              <a:cs typeface="Playfair Display"/>
              <a:sym typeface="Playfair Display"/>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6"/>
          <p:cNvSpPr txBox="1"/>
          <p:nvPr/>
        </p:nvSpPr>
        <p:spPr>
          <a:xfrm>
            <a:off x="106050" y="141400"/>
            <a:ext cx="5715000" cy="63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900">
                <a:latin typeface="Lato"/>
                <a:ea typeface="Lato"/>
                <a:cs typeface="Lato"/>
                <a:sym typeface="Lato"/>
              </a:rPr>
              <a:t>Proposed </a:t>
            </a:r>
            <a:r>
              <a:rPr lang="en" sz="2900">
                <a:latin typeface="Lato"/>
                <a:ea typeface="Lato"/>
                <a:cs typeface="Lato"/>
                <a:sym typeface="Lato"/>
              </a:rPr>
              <a:t>technical</a:t>
            </a:r>
            <a:r>
              <a:rPr lang="en" sz="2900">
                <a:latin typeface="Lato"/>
                <a:ea typeface="Lato"/>
                <a:cs typeface="Lato"/>
                <a:sym typeface="Lato"/>
              </a:rPr>
              <a:t> </a:t>
            </a:r>
            <a:r>
              <a:rPr lang="en" sz="2900">
                <a:latin typeface="Lato"/>
                <a:ea typeface="Lato"/>
                <a:cs typeface="Lato"/>
                <a:sym typeface="Lato"/>
              </a:rPr>
              <a:t>approach</a:t>
            </a:r>
            <a:endParaRPr sz="2900">
              <a:latin typeface="Lato"/>
              <a:ea typeface="Lato"/>
              <a:cs typeface="Lato"/>
              <a:sym typeface="Lato"/>
            </a:endParaRPr>
          </a:p>
        </p:txBody>
      </p:sp>
      <p:pic>
        <p:nvPicPr>
          <p:cNvPr id="81" name="Google Shape;81;p16"/>
          <p:cNvPicPr preferRelativeResize="0"/>
          <p:nvPr/>
        </p:nvPicPr>
        <p:blipFill>
          <a:blip r:embed="rId3">
            <a:alphaModFix/>
          </a:blip>
          <a:stretch>
            <a:fillRect/>
          </a:stretch>
        </p:blipFill>
        <p:spPr>
          <a:xfrm>
            <a:off x="0" y="3583850"/>
            <a:ext cx="1131225" cy="1418250"/>
          </a:xfrm>
          <a:prstGeom prst="rect">
            <a:avLst/>
          </a:prstGeom>
          <a:noFill/>
          <a:ln>
            <a:noFill/>
          </a:ln>
        </p:spPr>
      </p:pic>
      <p:sp>
        <p:nvSpPr>
          <p:cNvPr id="82" name="Google Shape;82;p16"/>
          <p:cNvSpPr txBox="1"/>
          <p:nvPr/>
        </p:nvSpPr>
        <p:spPr>
          <a:xfrm>
            <a:off x="0" y="779450"/>
            <a:ext cx="6869700" cy="1154400"/>
          </a:xfrm>
          <a:prstGeom prst="rect">
            <a:avLst/>
          </a:prstGeom>
          <a:noFill/>
          <a:ln>
            <a:noFill/>
          </a:ln>
        </p:spPr>
        <p:txBody>
          <a:bodyPr anchorCtr="0" anchor="t" bIns="91425" lIns="91425" spcFirstLastPara="1" rIns="91425" wrap="square" tIns="91425">
            <a:spAutoFit/>
          </a:bodyPr>
          <a:lstStyle/>
          <a:p>
            <a:pPr indent="-336550" lvl="0" marL="457200" rtl="0" algn="l">
              <a:lnSpc>
                <a:spcPct val="150000"/>
              </a:lnSpc>
              <a:spcBef>
                <a:spcPts val="1200"/>
              </a:spcBef>
              <a:spcAft>
                <a:spcPts val="1200"/>
              </a:spcAft>
              <a:buSzPts val="1700"/>
              <a:buFont typeface="Playfair Display"/>
              <a:buChar char="❏"/>
            </a:pPr>
            <a:r>
              <a:rPr lang="en" sz="1500">
                <a:highlight>
                  <a:srgbClr val="FFFFFF"/>
                </a:highlight>
                <a:latin typeface="Playfair Display"/>
                <a:ea typeface="Playfair Display"/>
                <a:cs typeface="Playfair Display"/>
                <a:sym typeface="Playfair Display"/>
              </a:rPr>
              <a:t>The development and construction of the wildfire detection system will be split between 2 teams of engineers. </a:t>
            </a:r>
            <a:r>
              <a:rPr lang="en" sz="1500">
                <a:highlight>
                  <a:srgbClr val="FFFFFF"/>
                </a:highlight>
                <a:latin typeface="Playfair Display"/>
                <a:ea typeface="Playfair Display"/>
                <a:cs typeface="Playfair Display"/>
                <a:sym typeface="Playfair Display"/>
              </a:rPr>
              <a:t>Electrical</a:t>
            </a:r>
            <a:r>
              <a:rPr lang="en" sz="1500">
                <a:highlight>
                  <a:srgbClr val="FFFFFF"/>
                </a:highlight>
                <a:latin typeface="Playfair Display"/>
                <a:ea typeface="Playfair Display"/>
                <a:cs typeface="Playfair Display"/>
                <a:sym typeface="Playfair Display"/>
              </a:rPr>
              <a:t> </a:t>
            </a:r>
            <a:r>
              <a:rPr lang="en" sz="1500">
                <a:highlight>
                  <a:srgbClr val="FFFFFF"/>
                </a:highlight>
                <a:latin typeface="Playfair Display"/>
                <a:ea typeface="Playfair Display"/>
                <a:cs typeface="Playfair Display"/>
                <a:sym typeface="Playfair Display"/>
              </a:rPr>
              <a:t>engineers</a:t>
            </a:r>
            <a:r>
              <a:rPr lang="en" sz="1500">
                <a:highlight>
                  <a:srgbClr val="FFFFFF"/>
                </a:highlight>
                <a:latin typeface="Playfair Display"/>
                <a:ea typeface="Playfair Display"/>
                <a:cs typeface="Playfair Display"/>
                <a:sym typeface="Playfair Display"/>
              </a:rPr>
              <a:t> and computer </a:t>
            </a:r>
            <a:r>
              <a:rPr lang="en" sz="1500">
                <a:highlight>
                  <a:srgbClr val="FFFFFF"/>
                </a:highlight>
                <a:latin typeface="Playfair Display"/>
                <a:ea typeface="Playfair Display"/>
                <a:cs typeface="Playfair Display"/>
                <a:sym typeface="Playfair Display"/>
              </a:rPr>
              <a:t>scientists. They will install the following technologies </a:t>
            </a:r>
            <a:endParaRPr sz="1700">
              <a:latin typeface="Playfair Display"/>
              <a:ea typeface="Playfair Display"/>
              <a:cs typeface="Playfair Display"/>
              <a:sym typeface="Playfair Display"/>
            </a:endParaRPr>
          </a:p>
        </p:txBody>
      </p:sp>
      <p:sp>
        <p:nvSpPr>
          <p:cNvPr id="83" name="Google Shape;83;p16"/>
          <p:cNvSpPr txBox="1"/>
          <p:nvPr/>
        </p:nvSpPr>
        <p:spPr>
          <a:xfrm>
            <a:off x="-106150" y="2031500"/>
            <a:ext cx="5279100" cy="1454700"/>
          </a:xfrm>
          <a:prstGeom prst="rect">
            <a:avLst/>
          </a:prstGeom>
          <a:noFill/>
          <a:ln>
            <a:noFill/>
          </a:ln>
        </p:spPr>
        <p:txBody>
          <a:bodyPr anchorCtr="0" anchor="t" bIns="91425" lIns="91425" spcFirstLastPara="1" rIns="91425" wrap="square" tIns="91425">
            <a:spAutoFit/>
          </a:bodyPr>
          <a:lstStyle/>
          <a:p>
            <a:pPr indent="-323850" lvl="0" marL="457200" rtl="0" algn="l">
              <a:lnSpc>
                <a:spcPct val="150000"/>
              </a:lnSpc>
              <a:spcBef>
                <a:spcPts val="1200"/>
              </a:spcBef>
              <a:spcAft>
                <a:spcPts val="0"/>
              </a:spcAft>
              <a:buSzPts val="1500"/>
              <a:buFont typeface="Playfair Display"/>
              <a:buChar char="➔"/>
            </a:pPr>
            <a:r>
              <a:rPr lang="en" sz="1500">
                <a:highlight>
                  <a:srgbClr val="FFFFFF"/>
                </a:highlight>
                <a:latin typeface="Playfair Display"/>
                <a:ea typeface="Playfair Display"/>
                <a:cs typeface="Playfair Display"/>
                <a:sym typeface="Playfair Display"/>
              </a:rPr>
              <a:t>Hardware: Fire Camera, Fire sensors, Drones</a:t>
            </a:r>
            <a:endParaRPr sz="1500">
              <a:highlight>
                <a:srgbClr val="FFFFFF"/>
              </a:highlight>
              <a:latin typeface="Playfair Display"/>
              <a:ea typeface="Playfair Display"/>
              <a:cs typeface="Playfair Display"/>
              <a:sym typeface="Playfair Display"/>
            </a:endParaRPr>
          </a:p>
          <a:p>
            <a:pPr indent="-323850" lvl="0" marL="457200" rtl="0" algn="l">
              <a:lnSpc>
                <a:spcPct val="150000"/>
              </a:lnSpc>
              <a:spcBef>
                <a:spcPts val="0"/>
              </a:spcBef>
              <a:spcAft>
                <a:spcPts val="0"/>
              </a:spcAft>
              <a:buSzPts val="1500"/>
              <a:buFont typeface="Playfair Display"/>
              <a:buChar char="➔"/>
            </a:pPr>
            <a:r>
              <a:rPr lang="en" sz="1500">
                <a:highlight>
                  <a:srgbClr val="FFFFFF"/>
                </a:highlight>
                <a:latin typeface="Playfair Display"/>
                <a:ea typeface="Playfair Display"/>
                <a:cs typeface="Playfair Display"/>
                <a:sym typeface="Playfair Display"/>
              </a:rPr>
              <a:t>Software: Computers running AI and machine learning algorithms.</a:t>
            </a:r>
            <a:endParaRPr sz="1500">
              <a:highlight>
                <a:srgbClr val="FFFFFF"/>
              </a:highlight>
              <a:latin typeface="Playfair Display"/>
              <a:ea typeface="Playfair Display"/>
              <a:cs typeface="Playfair Display"/>
              <a:sym typeface="Playfair Display"/>
            </a:endParaRPr>
          </a:p>
          <a:p>
            <a:pPr indent="-323850" lvl="0" marL="457200" rtl="0" algn="l">
              <a:lnSpc>
                <a:spcPct val="150000"/>
              </a:lnSpc>
              <a:spcBef>
                <a:spcPts val="0"/>
              </a:spcBef>
              <a:spcAft>
                <a:spcPts val="0"/>
              </a:spcAft>
              <a:buSzPts val="1500"/>
              <a:buFont typeface="Playfair Display"/>
              <a:buChar char="➔"/>
            </a:pPr>
            <a:r>
              <a:rPr lang="en" sz="1500">
                <a:highlight>
                  <a:srgbClr val="FFFFFF"/>
                </a:highlight>
                <a:latin typeface="Playfair Display"/>
                <a:ea typeface="Playfair Display"/>
                <a:cs typeface="Playfair Display"/>
                <a:sym typeface="Playfair Display"/>
              </a:rPr>
              <a:t>Network: Communication over existing satellites.</a:t>
            </a:r>
            <a:endParaRPr sz="1700">
              <a:latin typeface="Playfair Display"/>
              <a:ea typeface="Playfair Display"/>
              <a:cs typeface="Playfair Display"/>
              <a:sym typeface="Playfair Display"/>
            </a:endParaRPr>
          </a:p>
        </p:txBody>
      </p:sp>
      <p:pic>
        <p:nvPicPr>
          <p:cNvPr id="84" name="Google Shape;84;p16"/>
          <p:cNvPicPr preferRelativeResize="0"/>
          <p:nvPr/>
        </p:nvPicPr>
        <p:blipFill>
          <a:blip r:embed="rId4">
            <a:alphaModFix/>
          </a:blip>
          <a:stretch>
            <a:fillRect/>
          </a:stretch>
        </p:blipFill>
        <p:spPr>
          <a:xfrm>
            <a:off x="4677400" y="2427400"/>
            <a:ext cx="4444775" cy="2574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id="89" name="Google Shape;89;p17"/>
          <p:cNvPicPr preferRelativeResize="0"/>
          <p:nvPr/>
        </p:nvPicPr>
        <p:blipFill>
          <a:blip r:embed="rId3">
            <a:alphaModFix/>
          </a:blip>
          <a:stretch>
            <a:fillRect/>
          </a:stretch>
        </p:blipFill>
        <p:spPr>
          <a:xfrm>
            <a:off x="235835" y="38300"/>
            <a:ext cx="8693240" cy="5143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8"/>
          <p:cNvSpPr txBox="1"/>
          <p:nvPr/>
        </p:nvSpPr>
        <p:spPr>
          <a:xfrm>
            <a:off x="106050" y="141400"/>
            <a:ext cx="5715000" cy="63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900">
                <a:latin typeface="Lato"/>
                <a:ea typeface="Lato"/>
                <a:cs typeface="Lato"/>
                <a:sym typeface="Lato"/>
              </a:rPr>
              <a:t>Quality</a:t>
            </a:r>
            <a:r>
              <a:rPr lang="en" sz="2900">
                <a:latin typeface="Lato"/>
                <a:ea typeface="Lato"/>
                <a:cs typeface="Lato"/>
                <a:sym typeface="Lato"/>
              </a:rPr>
              <a:t> assurance </a:t>
            </a:r>
            <a:endParaRPr sz="2900">
              <a:latin typeface="Lato"/>
              <a:ea typeface="Lato"/>
              <a:cs typeface="Lato"/>
              <a:sym typeface="Lato"/>
            </a:endParaRPr>
          </a:p>
        </p:txBody>
      </p:sp>
      <p:sp>
        <p:nvSpPr>
          <p:cNvPr id="95" name="Google Shape;95;p18"/>
          <p:cNvSpPr txBox="1"/>
          <p:nvPr/>
        </p:nvSpPr>
        <p:spPr>
          <a:xfrm>
            <a:off x="106050" y="824850"/>
            <a:ext cx="6127500" cy="11082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1200"/>
              </a:spcBef>
              <a:spcAft>
                <a:spcPts val="0"/>
              </a:spcAft>
              <a:buNone/>
            </a:pPr>
            <a:r>
              <a:rPr lang="en" sz="1500">
                <a:highlight>
                  <a:srgbClr val="FFFFFF"/>
                </a:highlight>
                <a:latin typeface="Playfair Display"/>
                <a:ea typeface="Playfair Display"/>
                <a:cs typeface="Playfair Display"/>
                <a:sym typeface="Playfair Display"/>
              </a:rPr>
              <a:t>To deliver a successful and effective system it is necessary to test and adjust. Some risks with the system can be dirty or damaged cameras, faulty sensors, satellite failure or blockage.</a:t>
            </a:r>
            <a:endParaRPr sz="1700">
              <a:latin typeface="Playfair Display"/>
              <a:ea typeface="Playfair Display"/>
              <a:cs typeface="Playfair Display"/>
              <a:sym typeface="Playfair Display"/>
            </a:endParaRPr>
          </a:p>
        </p:txBody>
      </p:sp>
      <p:sp>
        <p:nvSpPr>
          <p:cNvPr id="96" name="Google Shape;96;p18"/>
          <p:cNvSpPr txBox="1"/>
          <p:nvPr/>
        </p:nvSpPr>
        <p:spPr>
          <a:xfrm>
            <a:off x="164975" y="1956050"/>
            <a:ext cx="4077000" cy="2747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latin typeface="Playfair Display"/>
                <a:ea typeface="Playfair Display"/>
                <a:cs typeface="Playfair Display"/>
                <a:sym typeface="Playfair Display"/>
              </a:rPr>
              <a:t>To test the system we use a </a:t>
            </a:r>
            <a:r>
              <a:rPr lang="en" sz="1500">
                <a:highlight>
                  <a:srgbClr val="FFFFFF"/>
                </a:highlight>
                <a:latin typeface="Playfair Display"/>
                <a:ea typeface="Playfair Display"/>
                <a:cs typeface="Playfair Display"/>
                <a:sym typeface="Playfair Display"/>
              </a:rPr>
              <a:t>a multipoint inspection that is performed regularly:</a:t>
            </a:r>
            <a:endParaRPr sz="1500">
              <a:highlight>
                <a:srgbClr val="FFFFFF"/>
              </a:highlight>
              <a:latin typeface="Playfair Display"/>
              <a:ea typeface="Playfair Display"/>
              <a:cs typeface="Playfair Display"/>
              <a:sym typeface="Playfair Display"/>
            </a:endParaRPr>
          </a:p>
          <a:p>
            <a:pPr indent="-323850" lvl="0" marL="457200" rtl="0" algn="l">
              <a:lnSpc>
                <a:spcPct val="150000"/>
              </a:lnSpc>
              <a:spcBef>
                <a:spcPts val="1200"/>
              </a:spcBef>
              <a:spcAft>
                <a:spcPts val="0"/>
              </a:spcAft>
              <a:buSzPts val="1500"/>
              <a:buFont typeface="Playfair Display"/>
              <a:buChar char="➢"/>
            </a:pPr>
            <a:r>
              <a:rPr lang="en" sz="1500">
                <a:highlight>
                  <a:srgbClr val="FFFFFF"/>
                </a:highlight>
                <a:latin typeface="Playfair Display"/>
                <a:ea typeface="Playfair Display"/>
                <a:cs typeface="Playfair Display"/>
                <a:sym typeface="Playfair Display"/>
              </a:rPr>
              <a:t>Cameras</a:t>
            </a:r>
            <a:endParaRPr sz="1500">
              <a:highlight>
                <a:srgbClr val="FFFFFF"/>
              </a:highlight>
              <a:latin typeface="Playfair Display"/>
              <a:ea typeface="Playfair Display"/>
              <a:cs typeface="Playfair Display"/>
              <a:sym typeface="Playfair Display"/>
            </a:endParaRPr>
          </a:p>
          <a:p>
            <a:pPr indent="-323850" lvl="0" marL="457200" rtl="0" algn="l">
              <a:lnSpc>
                <a:spcPct val="150000"/>
              </a:lnSpc>
              <a:spcBef>
                <a:spcPts val="0"/>
              </a:spcBef>
              <a:spcAft>
                <a:spcPts val="0"/>
              </a:spcAft>
              <a:buSzPts val="1500"/>
              <a:buFont typeface="Playfair Display"/>
              <a:buChar char="➢"/>
            </a:pPr>
            <a:r>
              <a:rPr lang="en" sz="1500">
                <a:highlight>
                  <a:srgbClr val="FFFFFF"/>
                </a:highlight>
                <a:latin typeface="Playfair Display"/>
                <a:ea typeface="Playfair Display"/>
                <a:cs typeface="Playfair Display"/>
                <a:sym typeface="Playfair Display"/>
              </a:rPr>
              <a:t>Sensors</a:t>
            </a:r>
            <a:endParaRPr sz="1500">
              <a:highlight>
                <a:srgbClr val="FFFFFF"/>
              </a:highlight>
              <a:latin typeface="Playfair Display"/>
              <a:ea typeface="Playfair Display"/>
              <a:cs typeface="Playfair Display"/>
              <a:sym typeface="Playfair Display"/>
            </a:endParaRPr>
          </a:p>
          <a:p>
            <a:pPr indent="-323850" lvl="0" marL="457200" rtl="0" algn="l">
              <a:lnSpc>
                <a:spcPct val="150000"/>
              </a:lnSpc>
              <a:spcBef>
                <a:spcPts val="0"/>
              </a:spcBef>
              <a:spcAft>
                <a:spcPts val="0"/>
              </a:spcAft>
              <a:buSzPts val="1500"/>
              <a:buFont typeface="Playfair Display"/>
              <a:buChar char="➢"/>
            </a:pPr>
            <a:r>
              <a:rPr lang="en" sz="1500">
                <a:highlight>
                  <a:srgbClr val="FFFFFF"/>
                </a:highlight>
                <a:latin typeface="Playfair Display"/>
                <a:ea typeface="Playfair Display"/>
                <a:cs typeface="Playfair Display"/>
                <a:sym typeface="Playfair Display"/>
              </a:rPr>
              <a:t>Satellite communication</a:t>
            </a:r>
            <a:endParaRPr sz="1500">
              <a:highlight>
                <a:srgbClr val="FFFFFF"/>
              </a:highlight>
              <a:latin typeface="Playfair Display"/>
              <a:ea typeface="Playfair Display"/>
              <a:cs typeface="Playfair Display"/>
              <a:sym typeface="Playfair Display"/>
            </a:endParaRPr>
          </a:p>
          <a:p>
            <a:pPr indent="-323850" lvl="0" marL="457200" rtl="0" algn="l">
              <a:lnSpc>
                <a:spcPct val="150000"/>
              </a:lnSpc>
              <a:spcBef>
                <a:spcPts val="0"/>
              </a:spcBef>
              <a:spcAft>
                <a:spcPts val="0"/>
              </a:spcAft>
              <a:buSzPts val="1500"/>
              <a:buFont typeface="Playfair Display"/>
              <a:buChar char="➢"/>
            </a:pPr>
            <a:r>
              <a:rPr lang="en" sz="1500">
                <a:highlight>
                  <a:srgbClr val="FFFFFF"/>
                </a:highlight>
                <a:latin typeface="Playfair Display"/>
                <a:ea typeface="Playfair Display"/>
                <a:cs typeface="Playfair Display"/>
                <a:sym typeface="Playfair Display"/>
              </a:rPr>
              <a:t>Computer software</a:t>
            </a:r>
            <a:endParaRPr sz="1500">
              <a:highlight>
                <a:srgbClr val="FFFFFF"/>
              </a:highlight>
              <a:latin typeface="Playfair Display"/>
              <a:ea typeface="Playfair Display"/>
              <a:cs typeface="Playfair Display"/>
              <a:sym typeface="Playfair Display"/>
            </a:endParaRPr>
          </a:p>
          <a:p>
            <a:pPr indent="-323850" lvl="0" marL="457200" rtl="0" algn="l">
              <a:lnSpc>
                <a:spcPct val="150000"/>
              </a:lnSpc>
              <a:spcBef>
                <a:spcPts val="0"/>
              </a:spcBef>
              <a:spcAft>
                <a:spcPts val="0"/>
              </a:spcAft>
              <a:buSzPts val="1500"/>
              <a:buFont typeface="Playfair Display"/>
              <a:buChar char="➢"/>
            </a:pPr>
            <a:r>
              <a:rPr lang="en" sz="1500">
                <a:highlight>
                  <a:srgbClr val="FFFFFF"/>
                </a:highlight>
                <a:latin typeface="Playfair Display"/>
                <a:ea typeface="Playfair Display"/>
                <a:cs typeface="Playfair Display"/>
                <a:sym typeface="Playfair Display"/>
              </a:rPr>
              <a:t>Backup power</a:t>
            </a:r>
            <a:endParaRPr sz="1500">
              <a:highlight>
                <a:srgbClr val="FFFFFF"/>
              </a:highlight>
              <a:latin typeface="Playfair Display"/>
              <a:ea typeface="Playfair Display"/>
              <a:cs typeface="Playfair Display"/>
              <a:sym typeface="Playfair Display"/>
            </a:endParaRPr>
          </a:p>
          <a:p>
            <a:pPr indent="0" lvl="0" marL="0" rtl="0" algn="l">
              <a:spcBef>
                <a:spcPts val="0"/>
              </a:spcBef>
              <a:spcAft>
                <a:spcPts val="0"/>
              </a:spcAft>
              <a:buNone/>
            </a:pPr>
            <a:r>
              <a:t/>
            </a:r>
            <a:endParaRPr>
              <a:latin typeface="Lato"/>
              <a:ea typeface="Lato"/>
              <a:cs typeface="Lato"/>
              <a:sym typeface="Lato"/>
            </a:endParaRPr>
          </a:p>
        </p:txBody>
      </p:sp>
      <p:sp>
        <p:nvSpPr>
          <p:cNvPr id="97" name="Google Shape;97;p18"/>
          <p:cNvSpPr txBox="1"/>
          <p:nvPr/>
        </p:nvSpPr>
        <p:spPr>
          <a:xfrm>
            <a:off x="4241975" y="2256200"/>
            <a:ext cx="3935700" cy="21471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1200"/>
              </a:spcBef>
              <a:spcAft>
                <a:spcPts val="0"/>
              </a:spcAft>
              <a:buNone/>
            </a:pPr>
            <a:r>
              <a:rPr lang="en" sz="1500">
                <a:highlight>
                  <a:srgbClr val="FFFFFF"/>
                </a:highlight>
                <a:latin typeface="Times New Roman"/>
                <a:ea typeface="Times New Roman"/>
                <a:cs typeface="Times New Roman"/>
                <a:sym typeface="Times New Roman"/>
              </a:rPr>
              <a:t>This inspection and test ensures that each component is working properly and allows for a complete and functioning system to be delivered 24/7. The software is outfitted with a fail-safe feature that can monitor the component and can alert if there is something out of ordinary. </a:t>
            </a:r>
            <a:endParaRPr sz="1500">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9"/>
          <p:cNvSpPr txBox="1"/>
          <p:nvPr/>
        </p:nvSpPr>
        <p:spPr>
          <a:xfrm>
            <a:off x="106050" y="141400"/>
            <a:ext cx="5715000" cy="63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900">
                <a:latin typeface="Lato"/>
                <a:ea typeface="Lato"/>
                <a:cs typeface="Lato"/>
                <a:sym typeface="Lato"/>
              </a:rPr>
              <a:t>Expected </a:t>
            </a:r>
            <a:r>
              <a:rPr lang="en" sz="2900">
                <a:latin typeface="Lato"/>
                <a:ea typeface="Lato"/>
                <a:cs typeface="Lato"/>
                <a:sym typeface="Lato"/>
              </a:rPr>
              <a:t>project</a:t>
            </a:r>
            <a:r>
              <a:rPr lang="en" sz="2900">
                <a:latin typeface="Lato"/>
                <a:ea typeface="Lato"/>
                <a:cs typeface="Lato"/>
                <a:sym typeface="Lato"/>
              </a:rPr>
              <a:t> results</a:t>
            </a:r>
            <a:endParaRPr sz="2900">
              <a:latin typeface="Lato"/>
              <a:ea typeface="Lato"/>
              <a:cs typeface="Lato"/>
              <a:sym typeface="Lato"/>
            </a:endParaRPr>
          </a:p>
        </p:txBody>
      </p:sp>
      <p:pic>
        <p:nvPicPr>
          <p:cNvPr id="103" name="Google Shape;103;p19"/>
          <p:cNvPicPr preferRelativeResize="0"/>
          <p:nvPr/>
        </p:nvPicPr>
        <p:blipFill>
          <a:blip r:embed="rId3">
            <a:alphaModFix/>
          </a:blip>
          <a:stretch>
            <a:fillRect/>
          </a:stretch>
        </p:blipFill>
        <p:spPr>
          <a:xfrm>
            <a:off x="0" y="3583850"/>
            <a:ext cx="1131225" cy="1418250"/>
          </a:xfrm>
          <a:prstGeom prst="rect">
            <a:avLst/>
          </a:prstGeom>
          <a:noFill/>
          <a:ln>
            <a:noFill/>
          </a:ln>
        </p:spPr>
      </p:pic>
      <p:sp>
        <p:nvSpPr>
          <p:cNvPr id="104" name="Google Shape;104;p19"/>
          <p:cNvSpPr txBox="1"/>
          <p:nvPr/>
        </p:nvSpPr>
        <p:spPr>
          <a:xfrm>
            <a:off x="399600" y="1075825"/>
            <a:ext cx="8196900" cy="2662800"/>
          </a:xfrm>
          <a:prstGeom prst="rect">
            <a:avLst/>
          </a:prstGeom>
          <a:noFill/>
          <a:ln>
            <a:noFill/>
          </a:ln>
        </p:spPr>
        <p:txBody>
          <a:bodyPr anchorCtr="0" anchor="t" bIns="91425" lIns="91425" spcFirstLastPara="1" rIns="91425" wrap="square" tIns="91425">
            <a:spAutoFit/>
          </a:bodyPr>
          <a:lstStyle/>
          <a:p>
            <a:pPr indent="-317500" lvl="0" marL="457200" rtl="0" algn="l">
              <a:lnSpc>
                <a:spcPct val="150000"/>
              </a:lnSpc>
              <a:spcBef>
                <a:spcPts val="0"/>
              </a:spcBef>
              <a:spcAft>
                <a:spcPts val="0"/>
              </a:spcAft>
              <a:buSzPts val="1400"/>
              <a:buFont typeface="Times New Roman"/>
              <a:buChar char="●"/>
            </a:pPr>
            <a:r>
              <a:rPr lang="en">
                <a:latin typeface="Times New Roman"/>
                <a:ea typeface="Times New Roman"/>
                <a:cs typeface="Times New Roman"/>
                <a:sym typeface="Times New Roman"/>
              </a:rPr>
              <a:t>An </a:t>
            </a:r>
            <a:r>
              <a:rPr lang="en">
                <a:latin typeface="Times New Roman"/>
                <a:ea typeface="Times New Roman"/>
                <a:cs typeface="Times New Roman"/>
                <a:sym typeface="Times New Roman"/>
              </a:rPr>
              <a:t>increased</a:t>
            </a:r>
            <a:r>
              <a:rPr lang="en">
                <a:latin typeface="Times New Roman"/>
                <a:ea typeface="Times New Roman"/>
                <a:cs typeface="Times New Roman"/>
                <a:sym typeface="Times New Roman"/>
              </a:rPr>
              <a:t> range from 25 miles to 30 miles.</a:t>
            </a:r>
            <a:endParaRPr>
              <a:latin typeface="Times New Roman"/>
              <a:ea typeface="Times New Roman"/>
              <a:cs typeface="Times New Roman"/>
              <a:sym typeface="Times New Roman"/>
            </a:endParaRPr>
          </a:p>
          <a:p>
            <a:pPr indent="-317500" lvl="0" marL="457200" rtl="0" algn="l">
              <a:lnSpc>
                <a:spcPct val="150000"/>
              </a:lnSpc>
              <a:spcBef>
                <a:spcPts val="0"/>
              </a:spcBef>
              <a:spcAft>
                <a:spcPts val="0"/>
              </a:spcAft>
              <a:buSzPts val="1400"/>
              <a:buFont typeface="Times New Roman"/>
              <a:buChar char="●"/>
            </a:pPr>
            <a:r>
              <a:rPr lang="en">
                <a:latin typeface="Times New Roman"/>
                <a:ea typeface="Times New Roman"/>
                <a:cs typeface="Times New Roman"/>
                <a:sym typeface="Times New Roman"/>
              </a:rPr>
              <a:t>A faster detection speed</a:t>
            </a:r>
            <a:endParaRPr>
              <a:latin typeface="Times New Roman"/>
              <a:ea typeface="Times New Roman"/>
              <a:cs typeface="Times New Roman"/>
              <a:sym typeface="Times New Roman"/>
            </a:endParaRPr>
          </a:p>
          <a:p>
            <a:pPr indent="-317500" lvl="0" marL="457200" rtl="0" algn="l">
              <a:lnSpc>
                <a:spcPct val="150000"/>
              </a:lnSpc>
              <a:spcBef>
                <a:spcPts val="0"/>
              </a:spcBef>
              <a:spcAft>
                <a:spcPts val="0"/>
              </a:spcAft>
              <a:buSzPts val="1400"/>
              <a:buFont typeface="Times New Roman"/>
              <a:buChar char="●"/>
            </a:pPr>
            <a:r>
              <a:rPr lang="en">
                <a:latin typeface="Times New Roman"/>
                <a:ea typeface="Times New Roman"/>
                <a:cs typeface="Times New Roman"/>
                <a:sym typeface="Times New Roman"/>
              </a:rPr>
              <a:t>Less reliance on human reports</a:t>
            </a:r>
            <a:endParaRPr>
              <a:latin typeface="Times New Roman"/>
              <a:ea typeface="Times New Roman"/>
              <a:cs typeface="Times New Roman"/>
              <a:sym typeface="Times New Roman"/>
            </a:endParaRPr>
          </a:p>
          <a:p>
            <a:pPr indent="-317500" lvl="0" marL="457200" rtl="0" algn="l">
              <a:lnSpc>
                <a:spcPct val="150000"/>
              </a:lnSpc>
              <a:spcBef>
                <a:spcPts val="0"/>
              </a:spcBef>
              <a:spcAft>
                <a:spcPts val="0"/>
              </a:spcAft>
              <a:buSzPts val="1400"/>
              <a:buFont typeface="Times New Roman"/>
              <a:buChar char="●"/>
            </a:pPr>
            <a:r>
              <a:rPr lang="en">
                <a:latin typeface="Times New Roman"/>
                <a:ea typeface="Times New Roman"/>
                <a:cs typeface="Times New Roman"/>
                <a:sym typeface="Times New Roman"/>
              </a:rPr>
              <a:t>Lower cost in making the product</a:t>
            </a:r>
            <a:endParaRPr>
              <a:latin typeface="Times New Roman"/>
              <a:ea typeface="Times New Roman"/>
              <a:cs typeface="Times New Roman"/>
              <a:sym typeface="Times New Roman"/>
            </a:endParaRPr>
          </a:p>
          <a:p>
            <a:pPr indent="-317500" lvl="0" marL="457200" rtl="0" algn="l">
              <a:lnSpc>
                <a:spcPct val="150000"/>
              </a:lnSpc>
              <a:spcBef>
                <a:spcPts val="0"/>
              </a:spcBef>
              <a:spcAft>
                <a:spcPts val="0"/>
              </a:spcAft>
              <a:buSzPts val="1400"/>
              <a:buFont typeface="Times New Roman"/>
              <a:buChar char="●"/>
            </a:pPr>
            <a:r>
              <a:rPr lang="en">
                <a:latin typeface="Times New Roman"/>
                <a:ea typeface="Times New Roman"/>
                <a:cs typeface="Times New Roman"/>
                <a:sym typeface="Times New Roman"/>
              </a:rPr>
              <a:t>More fires detected overall</a:t>
            </a:r>
            <a:endParaRPr>
              <a:latin typeface="Times New Roman"/>
              <a:ea typeface="Times New Roman"/>
              <a:cs typeface="Times New Roman"/>
              <a:sym typeface="Times New Roman"/>
            </a:endParaRPr>
          </a:p>
          <a:p>
            <a:pPr indent="0" lvl="0" marL="0" rtl="0" algn="l">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0"/>
          <p:cNvSpPr txBox="1"/>
          <p:nvPr/>
        </p:nvSpPr>
        <p:spPr>
          <a:xfrm>
            <a:off x="106050" y="141400"/>
            <a:ext cx="5715000" cy="63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900">
                <a:latin typeface="Lato"/>
                <a:ea typeface="Lato"/>
                <a:cs typeface="Lato"/>
                <a:sym typeface="Lato"/>
              </a:rPr>
              <a:t>Schedule</a:t>
            </a:r>
            <a:endParaRPr sz="2900">
              <a:latin typeface="Lato"/>
              <a:ea typeface="Lato"/>
              <a:cs typeface="Lato"/>
              <a:sym typeface="Lato"/>
            </a:endParaRPr>
          </a:p>
        </p:txBody>
      </p:sp>
      <p:sp>
        <p:nvSpPr>
          <p:cNvPr id="110" name="Google Shape;110;p20"/>
          <p:cNvSpPr txBox="1"/>
          <p:nvPr/>
        </p:nvSpPr>
        <p:spPr>
          <a:xfrm>
            <a:off x="282800" y="801275"/>
            <a:ext cx="847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Lato"/>
              <a:ea typeface="Lato"/>
              <a:cs typeface="Lato"/>
              <a:sym typeface="Lato"/>
            </a:endParaRPr>
          </a:p>
        </p:txBody>
      </p:sp>
      <p:graphicFrame>
        <p:nvGraphicFramePr>
          <p:cNvPr id="111" name="Google Shape;111;p20"/>
          <p:cNvGraphicFramePr/>
          <p:nvPr/>
        </p:nvGraphicFramePr>
        <p:xfrm>
          <a:off x="282800" y="908325"/>
          <a:ext cx="3000000" cy="3000000"/>
        </p:xfrm>
        <a:graphic>
          <a:graphicData uri="http://schemas.openxmlformats.org/drawingml/2006/table">
            <a:tbl>
              <a:tblPr>
                <a:noFill/>
                <a:tableStyleId>{1A6914E1-0313-432E-87E7-C5B715CE3CAE}</a:tableStyleId>
              </a:tblPr>
              <a:tblGrid>
                <a:gridCol w="3619500"/>
                <a:gridCol w="3619500"/>
              </a:tblGrid>
              <a:tr h="381000">
                <a:tc>
                  <a:txBody>
                    <a:bodyPr/>
                    <a:lstStyle/>
                    <a:p>
                      <a:pPr indent="0" lvl="0" marL="63500" rtl="0" algn="l">
                        <a:spcBef>
                          <a:spcPts val="1200"/>
                        </a:spcBef>
                        <a:spcAft>
                          <a:spcPts val="1200"/>
                        </a:spcAft>
                        <a:buNone/>
                      </a:pPr>
                      <a:r>
                        <a:rPr b="1" i="1" lang="en">
                          <a:highlight>
                            <a:srgbClr val="FFFFFF"/>
                          </a:highlight>
                          <a:latin typeface="Times New Roman"/>
                          <a:ea typeface="Times New Roman"/>
                          <a:cs typeface="Times New Roman"/>
                          <a:sym typeface="Times New Roman"/>
                        </a:rPr>
                        <a:t>Time used</a:t>
                      </a:r>
                      <a:endParaRPr b="1" i="1">
                        <a:highlight>
                          <a:srgbClr val="FFFFFF"/>
                        </a:highlight>
                        <a:latin typeface="Times New Roman"/>
                        <a:ea typeface="Times New Roman"/>
                        <a:cs typeface="Times New Roman"/>
                        <a:sym typeface="Times New Roman"/>
                      </a:endParaRPr>
                    </a:p>
                  </a:txBody>
                  <a:tcPr marT="63500" marB="63500" marR="63500" marL="63500">
                    <a:lnL cap="flat" cmpd="sng" w="12650">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63500" rtl="0" algn="l">
                        <a:spcBef>
                          <a:spcPts val="1200"/>
                        </a:spcBef>
                        <a:spcAft>
                          <a:spcPts val="1200"/>
                        </a:spcAft>
                        <a:buNone/>
                      </a:pPr>
                      <a:r>
                        <a:rPr b="1" i="1" lang="en">
                          <a:highlight>
                            <a:srgbClr val="FFFFFF"/>
                          </a:highlight>
                          <a:latin typeface="Times New Roman"/>
                          <a:ea typeface="Times New Roman"/>
                          <a:cs typeface="Times New Roman"/>
                          <a:sym typeface="Times New Roman"/>
                        </a:rPr>
                        <a:t>Task</a:t>
                      </a:r>
                      <a:endParaRPr b="1" i="1">
                        <a:highlight>
                          <a:srgbClr val="FFFFFF"/>
                        </a:highlight>
                        <a:latin typeface="Times New Roman"/>
                        <a:ea typeface="Times New Roman"/>
                        <a:cs typeface="Times New Roman"/>
                        <a:sym typeface="Times New Roman"/>
                      </a:endParaRPr>
                    </a:p>
                  </a:txBody>
                  <a:tcPr marT="63500" marB="63500" marR="63500" marL="63500">
                    <a:lnL cap="flat" cmpd="sng">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381000">
                <a:tc>
                  <a:txBody>
                    <a:bodyPr/>
                    <a:lstStyle/>
                    <a:p>
                      <a:pPr indent="0" lvl="0" marL="63500" rtl="0" algn="l">
                        <a:spcBef>
                          <a:spcPts val="1200"/>
                        </a:spcBef>
                        <a:spcAft>
                          <a:spcPts val="1200"/>
                        </a:spcAft>
                        <a:buNone/>
                      </a:pPr>
                      <a:r>
                        <a:rPr lang="en">
                          <a:highlight>
                            <a:srgbClr val="FFFFFF"/>
                          </a:highlight>
                          <a:latin typeface="Times New Roman"/>
                          <a:ea typeface="Times New Roman"/>
                          <a:cs typeface="Times New Roman"/>
                          <a:sym typeface="Times New Roman"/>
                        </a:rPr>
                        <a:t>3 </a:t>
                      </a:r>
                      <a:r>
                        <a:rPr lang="en">
                          <a:highlight>
                            <a:srgbClr val="FFFFFF"/>
                          </a:highlight>
                          <a:latin typeface="Times New Roman"/>
                          <a:ea typeface="Times New Roman"/>
                          <a:cs typeface="Times New Roman"/>
                          <a:sym typeface="Times New Roman"/>
                        </a:rPr>
                        <a:t>Weeks</a:t>
                      </a:r>
                      <a:endParaRPr>
                        <a:highlight>
                          <a:srgbClr val="FFFFFF"/>
                        </a:highlight>
                        <a:latin typeface="Times New Roman"/>
                        <a:ea typeface="Times New Roman"/>
                        <a:cs typeface="Times New Roman"/>
                        <a:sym typeface="Times New Roman"/>
                      </a:endParaRPr>
                    </a:p>
                  </a:txBody>
                  <a:tcPr marT="63500" marB="63500" marR="63500" marL="63500">
                    <a:lnL cap="flat" cmpd="sng" w="12650">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63500" rtl="0" algn="l">
                        <a:spcBef>
                          <a:spcPts val="1200"/>
                        </a:spcBef>
                        <a:spcAft>
                          <a:spcPts val="1200"/>
                        </a:spcAft>
                        <a:buNone/>
                      </a:pPr>
                      <a:r>
                        <a:rPr lang="en">
                          <a:highlight>
                            <a:srgbClr val="FFFFFF"/>
                          </a:highlight>
                          <a:latin typeface="Times New Roman"/>
                          <a:ea typeface="Times New Roman"/>
                          <a:cs typeface="Times New Roman"/>
                          <a:sym typeface="Times New Roman"/>
                        </a:rPr>
                        <a:t>Forest Survey - Collect information on the forest and its geography.</a:t>
                      </a:r>
                      <a:endParaRPr>
                        <a:highlight>
                          <a:srgbClr val="FFFFFF"/>
                        </a:highlight>
                        <a:latin typeface="Times New Roman"/>
                        <a:ea typeface="Times New Roman"/>
                        <a:cs typeface="Times New Roman"/>
                        <a:sym typeface="Times New Roman"/>
                      </a:endParaRPr>
                    </a:p>
                  </a:txBody>
                  <a:tcPr marT="63500" marB="63500" marR="63500" marL="63500">
                    <a:lnL cap="flat" cmpd="sng">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381000">
                <a:tc>
                  <a:txBody>
                    <a:bodyPr/>
                    <a:lstStyle/>
                    <a:p>
                      <a:pPr indent="0" lvl="0" marL="63500" rtl="0" algn="l">
                        <a:spcBef>
                          <a:spcPts val="1200"/>
                        </a:spcBef>
                        <a:spcAft>
                          <a:spcPts val="1200"/>
                        </a:spcAft>
                        <a:buNone/>
                      </a:pPr>
                      <a:r>
                        <a:rPr lang="en">
                          <a:highlight>
                            <a:srgbClr val="FFFFFF"/>
                          </a:highlight>
                          <a:latin typeface="Times New Roman"/>
                          <a:ea typeface="Times New Roman"/>
                          <a:cs typeface="Times New Roman"/>
                          <a:sym typeface="Times New Roman"/>
                        </a:rPr>
                        <a:t>2 weeks</a:t>
                      </a:r>
                      <a:endParaRPr>
                        <a:highlight>
                          <a:srgbClr val="FFFFFF"/>
                        </a:highlight>
                        <a:latin typeface="Times New Roman"/>
                        <a:ea typeface="Times New Roman"/>
                        <a:cs typeface="Times New Roman"/>
                        <a:sym typeface="Times New Roman"/>
                      </a:endParaRPr>
                    </a:p>
                  </a:txBody>
                  <a:tcPr marT="63500" marB="63500" marR="63500" marL="63500">
                    <a:lnL cap="flat" cmpd="sng" w="12650">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63500" rtl="0" algn="l">
                        <a:spcBef>
                          <a:spcPts val="1200"/>
                        </a:spcBef>
                        <a:spcAft>
                          <a:spcPts val="1200"/>
                        </a:spcAft>
                        <a:buNone/>
                      </a:pPr>
                      <a:r>
                        <a:rPr lang="en">
                          <a:highlight>
                            <a:srgbClr val="FFFFFF"/>
                          </a:highlight>
                          <a:latin typeface="Times New Roman"/>
                          <a:ea typeface="Times New Roman"/>
                          <a:cs typeface="Times New Roman"/>
                          <a:sym typeface="Times New Roman"/>
                        </a:rPr>
                        <a:t>Pick hardware and design a method</a:t>
                      </a:r>
                      <a:r>
                        <a:rPr lang="en">
                          <a:latin typeface="Times New Roman"/>
                          <a:ea typeface="Times New Roman"/>
                          <a:cs typeface="Times New Roman"/>
                          <a:sym typeface="Times New Roman"/>
                        </a:rPr>
                        <a:t> of detection.</a:t>
                      </a:r>
                      <a:endParaRPr>
                        <a:highlight>
                          <a:srgbClr val="FFFFFF"/>
                        </a:highlight>
                        <a:latin typeface="Times New Roman"/>
                        <a:ea typeface="Times New Roman"/>
                        <a:cs typeface="Times New Roman"/>
                        <a:sym typeface="Times New Roman"/>
                      </a:endParaRPr>
                    </a:p>
                  </a:txBody>
                  <a:tcPr marT="63500" marB="63500" marR="63500" marL="63500">
                    <a:lnL cap="flat" cmpd="sng">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381000">
                <a:tc>
                  <a:txBody>
                    <a:bodyPr/>
                    <a:lstStyle/>
                    <a:p>
                      <a:pPr indent="0" lvl="0" marL="63500" rtl="0" algn="l">
                        <a:spcBef>
                          <a:spcPts val="1200"/>
                        </a:spcBef>
                        <a:spcAft>
                          <a:spcPts val="1200"/>
                        </a:spcAft>
                        <a:buNone/>
                      </a:pPr>
                      <a:r>
                        <a:rPr lang="en">
                          <a:highlight>
                            <a:srgbClr val="FFFFFF"/>
                          </a:highlight>
                          <a:latin typeface="Times New Roman"/>
                          <a:ea typeface="Times New Roman"/>
                          <a:cs typeface="Times New Roman"/>
                          <a:sym typeface="Times New Roman"/>
                        </a:rPr>
                        <a:t>2 weeks </a:t>
                      </a:r>
                      <a:endParaRPr>
                        <a:highlight>
                          <a:srgbClr val="FFFFFF"/>
                        </a:highlight>
                        <a:latin typeface="Times New Roman"/>
                        <a:ea typeface="Times New Roman"/>
                        <a:cs typeface="Times New Roman"/>
                        <a:sym typeface="Times New Roman"/>
                      </a:endParaRPr>
                    </a:p>
                  </a:txBody>
                  <a:tcPr marT="63500" marB="63500" marR="63500" marL="63500">
                    <a:lnL cap="flat" cmpd="sng" w="12650">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63500" rtl="0" algn="l">
                        <a:spcBef>
                          <a:spcPts val="1200"/>
                        </a:spcBef>
                        <a:spcAft>
                          <a:spcPts val="1200"/>
                        </a:spcAft>
                        <a:buNone/>
                      </a:pPr>
                      <a:r>
                        <a:rPr lang="en">
                          <a:highlight>
                            <a:srgbClr val="FFFFFF"/>
                          </a:highlight>
                          <a:latin typeface="Times New Roman"/>
                          <a:ea typeface="Times New Roman"/>
                          <a:cs typeface="Times New Roman"/>
                          <a:sym typeface="Times New Roman"/>
                        </a:rPr>
                        <a:t>Install Hardware</a:t>
                      </a:r>
                      <a:endParaRPr>
                        <a:highlight>
                          <a:srgbClr val="FFFFFF"/>
                        </a:highlight>
                        <a:latin typeface="Times New Roman"/>
                        <a:ea typeface="Times New Roman"/>
                        <a:cs typeface="Times New Roman"/>
                        <a:sym typeface="Times New Roman"/>
                      </a:endParaRPr>
                    </a:p>
                  </a:txBody>
                  <a:tcPr marT="63500" marB="63500" marR="63500" marL="63500">
                    <a:lnL cap="flat" cmpd="sng">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381000">
                <a:tc>
                  <a:txBody>
                    <a:bodyPr/>
                    <a:lstStyle/>
                    <a:p>
                      <a:pPr indent="0" lvl="0" marL="63500" rtl="0" algn="l">
                        <a:spcBef>
                          <a:spcPts val="1200"/>
                        </a:spcBef>
                        <a:spcAft>
                          <a:spcPts val="1200"/>
                        </a:spcAft>
                        <a:buNone/>
                      </a:pPr>
                      <a:r>
                        <a:rPr lang="en">
                          <a:highlight>
                            <a:srgbClr val="FFFFFF"/>
                          </a:highlight>
                          <a:latin typeface="Times New Roman"/>
                          <a:ea typeface="Times New Roman"/>
                          <a:cs typeface="Times New Roman"/>
                          <a:sym typeface="Times New Roman"/>
                        </a:rPr>
                        <a:t>2 weeks </a:t>
                      </a:r>
                      <a:endParaRPr>
                        <a:highlight>
                          <a:srgbClr val="FFFFFF"/>
                        </a:highlight>
                        <a:latin typeface="Times New Roman"/>
                        <a:ea typeface="Times New Roman"/>
                        <a:cs typeface="Times New Roman"/>
                        <a:sym typeface="Times New Roman"/>
                      </a:endParaRPr>
                    </a:p>
                  </a:txBody>
                  <a:tcPr marT="63500" marB="63500" marR="63500" marL="63500">
                    <a:lnL cap="flat" cmpd="sng" w="12650">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63500" rtl="0" algn="l">
                        <a:spcBef>
                          <a:spcPts val="1200"/>
                        </a:spcBef>
                        <a:spcAft>
                          <a:spcPts val="1200"/>
                        </a:spcAft>
                        <a:buNone/>
                      </a:pPr>
                      <a:r>
                        <a:rPr lang="en">
                          <a:highlight>
                            <a:srgbClr val="FFFFFF"/>
                          </a:highlight>
                          <a:latin typeface="Times New Roman"/>
                          <a:ea typeface="Times New Roman"/>
                          <a:cs typeface="Times New Roman"/>
                          <a:sym typeface="Times New Roman"/>
                        </a:rPr>
                        <a:t>Set up a command center in the preselected building and install the computers and software running AI and machine learning algorithms.</a:t>
                      </a:r>
                      <a:endParaRPr>
                        <a:highlight>
                          <a:srgbClr val="FFFFFF"/>
                        </a:highlight>
                        <a:latin typeface="Times New Roman"/>
                        <a:ea typeface="Times New Roman"/>
                        <a:cs typeface="Times New Roman"/>
                        <a:sym typeface="Times New Roman"/>
                      </a:endParaRPr>
                    </a:p>
                  </a:txBody>
                  <a:tcPr marT="63500" marB="63500" marR="63500" marL="63500">
                    <a:lnL cap="flat" cmpd="sng">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381000">
                <a:tc>
                  <a:txBody>
                    <a:bodyPr/>
                    <a:lstStyle/>
                    <a:p>
                      <a:pPr indent="0" lvl="0" marL="63500" rtl="0" algn="l">
                        <a:spcBef>
                          <a:spcPts val="1200"/>
                        </a:spcBef>
                        <a:spcAft>
                          <a:spcPts val="1200"/>
                        </a:spcAft>
                        <a:buNone/>
                      </a:pPr>
                      <a:r>
                        <a:rPr lang="en">
                          <a:highlight>
                            <a:srgbClr val="FFFFFF"/>
                          </a:highlight>
                          <a:latin typeface="Times New Roman"/>
                          <a:ea typeface="Times New Roman"/>
                          <a:cs typeface="Times New Roman"/>
                          <a:sym typeface="Times New Roman"/>
                        </a:rPr>
                        <a:t>2-3 days</a:t>
                      </a:r>
                      <a:endParaRPr>
                        <a:highlight>
                          <a:srgbClr val="FFFFFF"/>
                        </a:highlight>
                        <a:latin typeface="Times New Roman"/>
                        <a:ea typeface="Times New Roman"/>
                        <a:cs typeface="Times New Roman"/>
                        <a:sym typeface="Times New Roman"/>
                      </a:endParaRPr>
                    </a:p>
                  </a:txBody>
                  <a:tcPr marT="63500" marB="63500" marR="63500" marL="63500">
                    <a:lnL cap="flat" cmpd="sng" w="12650">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63500" rtl="0" algn="l">
                        <a:spcBef>
                          <a:spcPts val="1200"/>
                        </a:spcBef>
                        <a:spcAft>
                          <a:spcPts val="1200"/>
                        </a:spcAft>
                        <a:buNone/>
                      </a:pPr>
                      <a:r>
                        <a:rPr lang="en">
                          <a:highlight>
                            <a:srgbClr val="FFFFFF"/>
                          </a:highlight>
                          <a:latin typeface="Times New Roman"/>
                          <a:ea typeface="Times New Roman"/>
                          <a:cs typeface="Times New Roman"/>
                          <a:sym typeface="Times New Roman"/>
                        </a:rPr>
                        <a:t>Connect the hardware to the network and then to the software </a:t>
                      </a:r>
                      <a:endParaRPr>
                        <a:highlight>
                          <a:srgbClr val="FFFFFF"/>
                        </a:highlight>
                        <a:latin typeface="Times New Roman"/>
                        <a:ea typeface="Times New Roman"/>
                        <a:cs typeface="Times New Roman"/>
                        <a:sym typeface="Times New Roman"/>
                      </a:endParaRPr>
                    </a:p>
                  </a:txBody>
                  <a:tcPr marT="63500" marB="63500" marR="63500" marL="63500">
                    <a:lnL cap="flat" cmpd="sng">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381000">
                <a:tc>
                  <a:txBody>
                    <a:bodyPr/>
                    <a:lstStyle/>
                    <a:p>
                      <a:pPr indent="0" lvl="0" marL="63500" rtl="0" algn="l">
                        <a:spcBef>
                          <a:spcPts val="1200"/>
                        </a:spcBef>
                        <a:spcAft>
                          <a:spcPts val="1200"/>
                        </a:spcAft>
                        <a:buNone/>
                      </a:pPr>
                      <a:r>
                        <a:rPr lang="en">
                          <a:highlight>
                            <a:srgbClr val="FFFFFF"/>
                          </a:highlight>
                          <a:latin typeface="Times New Roman"/>
                          <a:ea typeface="Times New Roman"/>
                          <a:cs typeface="Times New Roman"/>
                          <a:sym typeface="Times New Roman"/>
                        </a:rPr>
                        <a:t>2 weeks</a:t>
                      </a:r>
                      <a:endParaRPr>
                        <a:highlight>
                          <a:srgbClr val="FFFFFF"/>
                        </a:highlight>
                        <a:latin typeface="Times New Roman"/>
                        <a:ea typeface="Times New Roman"/>
                        <a:cs typeface="Times New Roman"/>
                        <a:sym typeface="Times New Roman"/>
                      </a:endParaRPr>
                    </a:p>
                  </a:txBody>
                  <a:tcPr marT="63500" marB="63500" marR="63500" marL="63500">
                    <a:lnL cap="flat" cmpd="sng" w="12650">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63500" rtl="0" algn="l">
                        <a:spcBef>
                          <a:spcPts val="1200"/>
                        </a:spcBef>
                        <a:spcAft>
                          <a:spcPts val="1200"/>
                        </a:spcAft>
                        <a:buNone/>
                      </a:pPr>
                      <a:r>
                        <a:rPr lang="en">
                          <a:highlight>
                            <a:srgbClr val="FFFFFF"/>
                          </a:highlight>
                          <a:latin typeface="Times New Roman"/>
                          <a:ea typeface="Times New Roman"/>
                          <a:cs typeface="Times New Roman"/>
                          <a:sym typeface="Times New Roman"/>
                        </a:rPr>
                        <a:t>System testing and multipoint inspection.</a:t>
                      </a:r>
                      <a:endParaRPr>
                        <a:highlight>
                          <a:srgbClr val="FFFFFF"/>
                        </a:highlight>
                        <a:latin typeface="Times New Roman"/>
                        <a:ea typeface="Times New Roman"/>
                        <a:cs typeface="Times New Roman"/>
                        <a:sym typeface="Times New Roman"/>
                      </a:endParaRPr>
                    </a:p>
                  </a:txBody>
                  <a:tcPr marT="63500" marB="63500" marR="63500" marL="63500">
                    <a:lnL cap="flat" cmpd="sng">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bl>
          </a:graphicData>
        </a:graphic>
      </p:graphicFrame>
      <p:pic>
        <p:nvPicPr>
          <p:cNvPr id="112" name="Google Shape;112;p20"/>
          <p:cNvPicPr preferRelativeResize="0"/>
          <p:nvPr/>
        </p:nvPicPr>
        <p:blipFill>
          <a:blip r:embed="rId3">
            <a:alphaModFix/>
          </a:blip>
          <a:stretch>
            <a:fillRect/>
          </a:stretch>
        </p:blipFill>
        <p:spPr>
          <a:xfrm>
            <a:off x="8012775" y="3607400"/>
            <a:ext cx="1131225" cy="14182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1"/>
          <p:cNvSpPr txBox="1"/>
          <p:nvPr/>
        </p:nvSpPr>
        <p:spPr>
          <a:xfrm>
            <a:off x="164975" y="141400"/>
            <a:ext cx="5208300" cy="63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900">
                <a:latin typeface="Lato"/>
                <a:ea typeface="Lato"/>
                <a:cs typeface="Lato"/>
                <a:sym typeface="Lato"/>
              </a:rPr>
              <a:t>References</a:t>
            </a:r>
            <a:r>
              <a:rPr lang="en" sz="2900">
                <a:latin typeface="Lato"/>
                <a:ea typeface="Lato"/>
                <a:cs typeface="Lato"/>
                <a:sym typeface="Lato"/>
              </a:rPr>
              <a:t> </a:t>
            </a:r>
            <a:endParaRPr sz="2900">
              <a:latin typeface="Lato"/>
              <a:ea typeface="Lato"/>
              <a:cs typeface="Lato"/>
              <a:sym typeface="Lato"/>
            </a:endParaRPr>
          </a:p>
        </p:txBody>
      </p:sp>
      <p:pic>
        <p:nvPicPr>
          <p:cNvPr id="118" name="Google Shape;118;p21"/>
          <p:cNvPicPr preferRelativeResize="0"/>
          <p:nvPr/>
        </p:nvPicPr>
        <p:blipFill>
          <a:blip r:embed="rId3">
            <a:alphaModFix/>
          </a:blip>
          <a:stretch>
            <a:fillRect/>
          </a:stretch>
        </p:blipFill>
        <p:spPr>
          <a:xfrm>
            <a:off x="8012775" y="3607425"/>
            <a:ext cx="1131225" cy="1418250"/>
          </a:xfrm>
          <a:prstGeom prst="rect">
            <a:avLst/>
          </a:prstGeom>
          <a:noFill/>
          <a:ln>
            <a:noFill/>
          </a:ln>
        </p:spPr>
      </p:pic>
      <p:sp>
        <p:nvSpPr>
          <p:cNvPr id="119" name="Google Shape;119;p21"/>
          <p:cNvSpPr txBox="1"/>
          <p:nvPr/>
        </p:nvSpPr>
        <p:spPr>
          <a:xfrm>
            <a:off x="1449300" y="577400"/>
            <a:ext cx="6245400" cy="4987200"/>
          </a:xfrm>
          <a:prstGeom prst="rect">
            <a:avLst/>
          </a:prstGeom>
          <a:noFill/>
          <a:ln>
            <a:noFill/>
          </a:ln>
        </p:spPr>
        <p:txBody>
          <a:bodyPr anchorCtr="0" anchor="t" bIns="91425" lIns="91425" spcFirstLastPara="1" rIns="91425" wrap="square" tIns="91425">
            <a:spAutoFit/>
          </a:bodyPr>
          <a:lstStyle/>
          <a:p>
            <a:pPr indent="0" lvl="0" marL="0" rtl="0" algn="ctr">
              <a:spcBef>
                <a:spcPts val="150"/>
              </a:spcBef>
              <a:spcAft>
                <a:spcPts val="0"/>
              </a:spcAft>
              <a:buNone/>
            </a:pPr>
            <a:r>
              <a:t/>
            </a:r>
            <a:endParaRPr b="1" sz="1200">
              <a:highlight>
                <a:srgbClr val="FFFFFF"/>
              </a:highlight>
              <a:latin typeface="Times New Roman"/>
              <a:ea typeface="Times New Roman"/>
              <a:cs typeface="Times New Roman"/>
              <a:sym typeface="Times New Roman"/>
            </a:endParaRPr>
          </a:p>
          <a:p>
            <a:pPr indent="0" lvl="0" marL="355600" rtl="0" algn="l">
              <a:spcBef>
                <a:spcPts val="1200"/>
              </a:spcBef>
              <a:spcAft>
                <a:spcPts val="0"/>
              </a:spcAft>
              <a:buNone/>
            </a:pPr>
            <a:r>
              <a:rPr lang="en" sz="1200">
                <a:highlight>
                  <a:srgbClr val="FFFFFF"/>
                </a:highlight>
                <a:latin typeface="Times New Roman"/>
                <a:ea typeface="Times New Roman"/>
                <a:cs typeface="Times New Roman"/>
                <a:sym typeface="Times New Roman"/>
              </a:rPr>
              <a:t>Alkhatib, A. A. A. (2006, June 1). </a:t>
            </a:r>
            <a:r>
              <a:rPr i="1" lang="en" sz="1200">
                <a:highlight>
                  <a:srgbClr val="FFFFFF"/>
                </a:highlight>
                <a:latin typeface="Times New Roman"/>
                <a:ea typeface="Times New Roman"/>
                <a:cs typeface="Times New Roman"/>
                <a:sym typeface="Times New Roman"/>
              </a:rPr>
              <a:t>A review on forest fire detection techniques - Ahmad A.</a:t>
            </a:r>
            <a:br>
              <a:rPr i="1" lang="en" sz="1200">
                <a:highlight>
                  <a:srgbClr val="FFFFFF"/>
                </a:highlight>
                <a:latin typeface="Times New Roman"/>
                <a:ea typeface="Times New Roman"/>
                <a:cs typeface="Times New Roman"/>
                <a:sym typeface="Times New Roman"/>
              </a:rPr>
            </a:br>
            <a:r>
              <a:rPr i="1" lang="en" sz="1200">
                <a:highlight>
                  <a:srgbClr val="FFFFFF"/>
                </a:highlight>
                <a:latin typeface="Times New Roman"/>
                <a:ea typeface="Times New Roman"/>
                <a:cs typeface="Times New Roman"/>
                <a:sym typeface="Times New Roman"/>
              </a:rPr>
              <a:t>		A. Alkhatib, 2014</a:t>
            </a:r>
            <a:r>
              <a:rPr lang="en" sz="1200">
                <a:highlight>
                  <a:srgbClr val="FFFFFF"/>
                </a:highlight>
                <a:latin typeface="Times New Roman"/>
                <a:ea typeface="Times New Roman"/>
                <a:cs typeface="Times New Roman"/>
                <a:sym typeface="Times New Roman"/>
              </a:rPr>
              <a:t>. SAGE Journals. Retrieved November 18, 2021, from</a:t>
            </a:r>
            <a:br>
              <a:rPr lang="en" sz="1200">
                <a:highlight>
                  <a:srgbClr val="FFFFFF"/>
                </a:highlight>
                <a:latin typeface="Times New Roman"/>
                <a:ea typeface="Times New Roman"/>
                <a:cs typeface="Times New Roman"/>
                <a:sym typeface="Times New Roman"/>
              </a:rPr>
            </a:br>
            <a:r>
              <a:rPr lang="en" sz="1200">
                <a:highlight>
                  <a:srgbClr val="FFFFFF"/>
                </a:highlight>
                <a:latin typeface="Times New Roman"/>
                <a:ea typeface="Times New Roman"/>
                <a:cs typeface="Times New Roman"/>
                <a:sym typeface="Times New Roman"/>
              </a:rPr>
              <a:t>		</a:t>
            </a:r>
            <a:r>
              <a:rPr lang="en" sz="1200" u="sng">
                <a:solidFill>
                  <a:srgbClr val="1155CC"/>
                </a:solidFill>
                <a:highlight>
                  <a:srgbClr val="FFFFFF"/>
                </a:highlight>
                <a:latin typeface="Times New Roman"/>
                <a:ea typeface="Times New Roman"/>
                <a:cs typeface="Times New Roman"/>
                <a:sym typeface="Times New Roman"/>
                <a:hlinkClick r:id="rId4">
                  <a:extLst>
                    <a:ext uri="{A12FA001-AC4F-418D-AE19-62706E023703}">
                      <ahyp:hlinkClr val="tx"/>
                    </a:ext>
                  </a:extLst>
                </a:hlinkClick>
              </a:rPr>
              <a:t>https://journals.sagepub.com/doi/full/10.1155/2014/597368</a:t>
            </a:r>
            <a:r>
              <a:rPr lang="en" sz="1200">
                <a:highlight>
                  <a:srgbClr val="FFFFFF"/>
                </a:highlight>
                <a:latin typeface="Times New Roman"/>
                <a:ea typeface="Times New Roman"/>
                <a:cs typeface="Times New Roman"/>
                <a:sym typeface="Times New Roman"/>
              </a:rPr>
              <a:t>.</a:t>
            </a:r>
            <a:endParaRPr sz="1200">
              <a:highlight>
                <a:srgbClr val="FFFFFF"/>
              </a:highlight>
              <a:latin typeface="Times New Roman"/>
              <a:ea typeface="Times New Roman"/>
              <a:cs typeface="Times New Roman"/>
              <a:sym typeface="Times New Roman"/>
            </a:endParaRPr>
          </a:p>
          <a:p>
            <a:pPr indent="0" lvl="0" marL="355600" rtl="0" algn="l">
              <a:spcBef>
                <a:spcPts val="1200"/>
              </a:spcBef>
              <a:spcAft>
                <a:spcPts val="0"/>
              </a:spcAft>
              <a:buNone/>
            </a:pPr>
            <a:r>
              <a:rPr lang="en" sz="1200">
                <a:highlight>
                  <a:srgbClr val="FFFFFF"/>
                </a:highlight>
                <a:latin typeface="Times New Roman"/>
                <a:ea typeface="Times New Roman"/>
                <a:cs typeface="Times New Roman"/>
                <a:sym typeface="Times New Roman"/>
              </a:rPr>
              <a:t>Lowe, J. (2021, June 19). </a:t>
            </a:r>
            <a:r>
              <a:rPr i="1" lang="en" sz="1200">
                <a:highlight>
                  <a:srgbClr val="FFFFFF"/>
                </a:highlight>
                <a:latin typeface="Times New Roman"/>
                <a:ea typeface="Times New Roman"/>
                <a:cs typeface="Times New Roman"/>
                <a:sym typeface="Times New Roman"/>
              </a:rPr>
              <a:t>'if you move out here, you make a deal with nature': Life in a</a:t>
            </a:r>
            <a:br>
              <a:rPr i="1" lang="en" sz="1200">
                <a:highlight>
                  <a:srgbClr val="FFFFFF"/>
                </a:highlight>
                <a:latin typeface="Times New Roman"/>
                <a:ea typeface="Times New Roman"/>
                <a:cs typeface="Times New Roman"/>
                <a:sym typeface="Times New Roman"/>
              </a:rPr>
            </a:br>
            <a:r>
              <a:rPr i="1" lang="en" sz="1200">
                <a:highlight>
                  <a:srgbClr val="FFFFFF"/>
                </a:highlight>
                <a:latin typeface="Times New Roman"/>
                <a:ea typeface="Times New Roman"/>
                <a:cs typeface="Times New Roman"/>
                <a:sym typeface="Times New Roman"/>
              </a:rPr>
              <a:t>		fire-prone canyon</a:t>
            </a:r>
            <a:r>
              <a:rPr lang="en" sz="1200">
                <a:highlight>
                  <a:srgbClr val="FFFFFF"/>
                </a:highlight>
                <a:latin typeface="Times New Roman"/>
                <a:ea typeface="Times New Roman"/>
                <a:cs typeface="Times New Roman"/>
                <a:sym typeface="Times New Roman"/>
              </a:rPr>
              <a:t>. The New York Times. Retrieved November 18, 2021, from</a:t>
            </a:r>
            <a:br>
              <a:rPr lang="en" sz="1200">
                <a:highlight>
                  <a:srgbClr val="FFFFFF"/>
                </a:highlight>
                <a:latin typeface="Times New Roman"/>
                <a:ea typeface="Times New Roman"/>
                <a:cs typeface="Times New Roman"/>
                <a:sym typeface="Times New Roman"/>
              </a:rPr>
            </a:br>
            <a:r>
              <a:rPr lang="en" sz="1200">
                <a:highlight>
                  <a:srgbClr val="FFFFFF"/>
                </a:highlight>
                <a:latin typeface="Times New Roman"/>
                <a:ea typeface="Times New Roman"/>
                <a:cs typeface="Times New Roman"/>
                <a:sym typeface="Times New Roman"/>
              </a:rPr>
              <a:t>		</a:t>
            </a:r>
            <a:r>
              <a:rPr lang="en" sz="1200" u="sng">
                <a:solidFill>
                  <a:srgbClr val="1155CC"/>
                </a:solidFill>
                <a:highlight>
                  <a:srgbClr val="FFFFFF"/>
                </a:highlight>
                <a:latin typeface="Times New Roman"/>
                <a:ea typeface="Times New Roman"/>
                <a:cs typeface="Times New Roman"/>
                <a:sym typeface="Times New Roman"/>
                <a:hlinkClick r:id="rId5">
                  <a:extLst>
                    <a:ext uri="{A12FA001-AC4F-418D-AE19-62706E023703}">
                      <ahyp:hlinkClr val="tx"/>
                    </a:ext>
                  </a:extLst>
                </a:hlinkClick>
              </a:rPr>
              <a:t>https://www.nytimes.com/2021/06/19/us/topanga-canyon-wildfires.html</a:t>
            </a:r>
            <a:r>
              <a:rPr lang="en" sz="1200">
                <a:highlight>
                  <a:srgbClr val="FFFFFF"/>
                </a:highlight>
                <a:latin typeface="Times New Roman"/>
                <a:ea typeface="Times New Roman"/>
                <a:cs typeface="Times New Roman"/>
                <a:sym typeface="Times New Roman"/>
              </a:rPr>
              <a:t>.</a:t>
            </a:r>
            <a:endParaRPr sz="1200">
              <a:highlight>
                <a:srgbClr val="FFFFFF"/>
              </a:highlight>
              <a:latin typeface="Times New Roman"/>
              <a:ea typeface="Times New Roman"/>
              <a:cs typeface="Times New Roman"/>
              <a:sym typeface="Times New Roman"/>
            </a:endParaRPr>
          </a:p>
          <a:p>
            <a:pPr indent="0" lvl="0" marL="355600" rtl="0" algn="l">
              <a:spcBef>
                <a:spcPts val="1200"/>
              </a:spcBef>
              <a:spcAft>
                <a:spcPts val="0"/>
              </a:spcAft>
              <a:buNone/>
            </a:pPr>
            <a:r>
              <a:rPr lang="en" sz="1200">
                <a:highlight>
                  <a:schemeClr val="lt1"/>
                </a:highlight>
                <a:latin typeface="Times New Roman"/>
                <a:ea typeface="Times New Roman"/>
                <a:cs typeface="Times New Roman"/>
                <a:sym typeface="Times New Roman"/>
              </a:rPr>
              <a:t>California Department of Forestry and Fire Protection (CAL FIRE). (2021). </a:t>
            </a:r>
            <a:r>
              <a:rPr i="1" lang="en" sz="1200">
                <a:highlight>
                  <a:schemeClr val="lt1"/>
                </a:highlight>
                <a:latin typeface="Times New Roman"/>
                <a:ea typeface="Times New Roman"/>
                <a:cs typeface="Times New Roman"/>
                <a:sym typeface="Times New Roman"/>
              </a:rPr>
              <a:t>Stats and</a:t>
            </a:r>
            <a:br>
              <a:rPr i="1" lang="en" sz="1200">
                <a:highlight>
                  <a:schemeClr val="lt1"/>
                </a:highlight>
                <a:latin typeface="Times New Roman"/>
                <a:ea typeface="Times New Roman"/>
                <a:cs typeface="Times New Roman"/>
                <a:sym typeface="Times New Roman"/>
              </a:rPr>
            </a:br>
            <a:r>
              <a:rPr i="1" lang="en" sz="1200">
                <a:highlight>
                  <a:schemeClr val="lt1"/>
                </a:highlight>
                <a:latin typeface="Times New Roman"/>
                <a:ea typeface="Times New Roman"/>
                <a:cs typeface="Times New Roman"/>
                <a:sym typeface="Times New Roman"/>
              </a:rPr>
              <a:t>		events</a:t>
            </a:r>
            <a:r>
              <a:rPr lang="en" sz="1200">
                <a:highlight>
                  <a:schemeClr val="lt1"/>
                </a:highlight>
                <a:latin typeface="Times New Roman"/>
                <a:ea typeface="Times New Roman"/>
                <a:cs typeface="Times New Roman"/>
                <a:sym typeface="Times New Roman"/>
              </a:rPr>
              <a:t>. Cal Fire Department of Forestry and Fire Protection. Retrieved November</a:t>
            </a:r>
            <a:br>
              <a:rPr lang="en" sz="1200">
                <a:highlight>
                  <a:schemeClr val="lt1"/>
                </a:highlight>
                <a:latin typeface="Times New Roman"/>
                <a:ea typeface="Times New Roman"/>
                <a:cs typeface="Times New Roman"/>
                <a:sym typeface="Times New Roman"/>
              </a:rPr>
            </a:br>
            <a:r>
              <a:rPr lang="en" sz="1200">
                <a:highlight>
                  <a:schemeClr val="lt1"/>
                </a:highlight>
                <a:latin typeface="Times New Roman"/>
                <a:ea typeface="Times New Roman"/>
                <a:cs typeface="Times New Roman"/>
                <a:sym typeface="Times New Roman"/>
              </a:rPr>
              <a:t>		18, 2021, from </a:t>
            </a:r>
            <a:r>
              <a:rPr lang="en" sz="1200" u="sng">
                <a:solidFill>
                  <a:srgbClr val="1155CC"/>
                </a:solidFill>
                <a:highlight>
                  <a:schemeClr val="lt1"/>
                </a:highlight>
                <a:latin typeface="Times New Roman"/>
                <a:ea typeface="Times New Roman"/>
                <a:cs typeface="Times New Roman"/>
                <a:sym typeface="Times New Roman"/>
                <a:hlinkClick r:id="rId6">
                  <a:extLst>
                    <a:ext uri="{A12FA001-AC4F-418D-AE19-62706E023703}">
                      <ahyp:hlinkClr val="tx"/>
                    </a:ext>
                  </a:extLst>
                </a:hlinkClick>
              </a:rPr>
              <a:t>https://www.fire.ca.gov/stats-events/</a:t>
            </a:r>
            <a:r>
              <a:rPr lang="en" sz="1200">
                <a:highlight>
                  <a:schemeClr val="lt1"/>
                </a:highlight>
                <a:latin typeface="Times New Roman"/>
                <a:ea typeface="Times New Roman"/>
                <a:cs typeface="Times New Roman"/>
                <a:sym typeface="Times New Roman"/>
              </a:rPr>
              <a:t>.</a:t>
            </a:r>
            <a:endParaRPr i="1" sz="1200">
              <a:highlight>
                <a:srgbClr val="FFFFFF"/>
              </a:highlight>
              <a:latin typeface="Times New Roman"/>
              <a:ea typeface="Times New Roman"/>
              <a:cs typeface="Times New Roman"/>
              <a:sym typeface="Times New Roman"/>
            </a:endParaRPr>
          </a:p>
          <a:p>
            <a:pPr indent="0" lvl="0" marL="355600" rtl="0" algn="l">
              <a:spcBef>
                <a:spcPts val="1200"/>
              </a:spcBef>
              <a:spcAft>
                <a:spcPts val="0"/>
              </a:spcAft>
              <a:buNone/>
            </a:pPr>
            <a:r>
              <a:rPr i="1" lang="en" sz="1200">
                <a:highlight>
                  <a:srgbClr val="FFFFFF"/>
                </a:highlight>
                <a:latin typeface="Times New Roman"/>
                <a:ea typeface="Times New Roman"/>
                <a:cs typeface="Times New Roman"/>
                <a:sym typeface="Times New Roman"/>
              </a:rPr>
              <a:t>Insight Robotics wildfire detection system</a:t>
            </a:r>
            <a:r>
              <a:rPr lang="en" sz="1200">
                <a:highlight>
                  <a:srgbClr val="FFFFFF"/>
                </a:highlight>
                <a:latin typeface="Times New Roman"/>
                <a:ea typeface="Times New Roman"/>
                <a:cs typeface="Times New Roman"/>
                <a:sym typeface="Times New Roman"/>
              </a:rPr>
              <a:t>. Insight Robotics. (2019, November 6). </a:t>
            </a:r>
            <a:br>
              <a:rPr lang="en" sz="1200">
                <a:highlight>
                  <a:srgbClr val="FFFFFF"/>
                </a:highlight>
                <a:latin typeface="Times New Roman"/>
                <a:ea typeface="Times New Roman"/>
                <a:cs typeface="Times New Roman"/>
                <a:sym typeface="Times New Roman"/>
              </a:rPr>
            </a:br>
            <a:r>
              <a:rPr lang="en" sz="1200">
                <a:highlight>
                  <a:srgbClr val="FFFFFF"/>
                </a:highlight>
                <a:latin typeface="Times New Roman"/>
                <a:ea typeface="Times New Roman"/>
                <a:cs typeface="Times New Roman"/>
                <a:sym typeface="Times New Roman"/>
              </a:rPr>
              <a:t>		Retrieved November 18, 2021, from </a:t>
            </a:r>
            <a:br>
              <a:rPr lang="en" sz="1200">
                <a:highlight>
                  <a:srgbClr val="FFFFFF"/>
                </a:highlight>
                <a:latin typeface="Times New Roman"/>
                <a:ea typeface="Times New Roman"/>
                <a:cs typeface="Times New Roman"/>
                <a:sym typeface="Times New Roman"/>
              </a:rPr>
            </a:br>
            <a:r>
              <a:rPr lang="en" sz="1200">
                <a:highlight>
                  <a:srgbClr val="FFFFFF"/>
                </a:highlight>
                <a:latin typeface="Times New Roman"/>
                <a:ea typeface="Times New Roman"/>
                <a:cs typeface="Times New Roman"/>
                <a:sym typeface="Times New Roman"/>
              </a:rPr>
              <a:t>		</a:t>
            </a:r>
            <a:r>
              <a:rPr lang="en" sz="1200" u="sng">
                <a:solidFill>
                  <a:srgbClr val="1155CC"/>
                </a:solidFill>
                <a:highlight>
                  <a:srgbClr val="FFFFFF"/>
                </a:highlight>
                <a:latin typeface="Times New Roman"/>
                <a:ea typeface="Times New Roman"/>
                <a:cs typeface="Times New Roman"/>
                <a:sym typeface="Times New Roman"/>
                <a:hlinkClick r:id="rId7">
                  <a:extLst>
                    <a:ext uri="{A12FA001-AC4F-418D-AE19-62706E023703}">
                      <ahyp:hlinkClr val="tx"/>
                    </a:ext>
                  </a:extLst>
                </a:hlinkClick>
              </a:rPr>
              <a:t>https://www.insightrobotics.com/en/services/wildfire-detection-system/</a:t>
            </a:r>
            <a:r>
              <a:rPr lang="en" sz="1200">
                <a:highlight>
                  <a:srgbClr val="FFFFFF"/>
                </a:highlight>
                <a:latin typeface="Times New Roman"/>
                <a:ea typeface="Times New Roman"/>
                <a:cs typeface="Times New Roman"/>
                <a:sym typeface="Times New Roman"/>
              </a:rPr>
              <a:t>.</a:t>
            </a:r>
            <a:br>
              <a:rPr lang="en" sz="1200">
                <a:highlight>
                  <a:srgbClr val="FFFFFF"/>
                </a:highlight>
                <a:latin typeface="Times New Roman"/>
                <a:ea typeface="Times New Roman"/>
                <a:cs typeface="Times New Roman"/>
                <a:sym typeface="Times New Roman"/>
              </a:rPr>
            </a:br>
            <a:br>
              <a:rPr lang="en" sz="1200">
                <a:highlight>
                  <a:srgbClr val="FFFFFF"/>
                </a:highlight>
                <a:latin typeface="Times New Roman"/>
                <a:ea typeface="Times New Roman"/>
                <a:cs typeface="Times New Roman"/>
                <a:sym typeface="Times New Roman"/>
              </a:rPr>
            </a:br>
            <a:r>
              <a:rPr i="1" lang="en" sz="1200">
                <a:highlight>
                  <a:srgbClr val="FFFFFF"/>
                </a:highlight>
                <a:latin typeface="Times New Roman"/>
                <a:ea typeface="Times New Roman"/>
                <a:cs typeface="Times New Roman"/>
                <a:sym typeface="Times New Roman"/>
              </a:rPr>
              <a:t>Topanga Fire</a:t>
            </a:r>
            <a:r>
              <a:rPr lang="en" sz="1200">
                <a:highlight>
                  <a:srgbClr val="FFFFFF"/>
                </a:highlight>
                <a:latin typeface="Times New Roman"/>
                <a:ea typeface="Times New Roman"/>
                <a:cs typeface="Times New Roman"/>
                <a:sym typeface="Times New Roman"/>
              </a:rPr>
              <a:t>. DBpedia. (2005). Retrieved November 18, 2021, from</a:t>
            </a:r>
            <a:br>
              <a:rPr lang="en" sz="1200">
                <a:highlight>
                  <a:srgbClr val="FFFFFF"/>
                </a:highlight>
                <a:latin typeface="Times New Roman"/>
                <a:ea typeface="Times New Roman"/>
                <a:cs typeface="Times New Roman"/>
                <a:sym typeface="Times New Roman"/>
              </a:rPr>
            </a:br>
            <a:r>
              <a:rPr lang="en" sz="1200">
                <a:highlight>
                  <a:srgbClr val="FFFFFF"/>
                </a:highlight>
                <a:latin typeface="Times New Roman"/>
                <a:ea typeface="Times New Roman"/>
                <a:cs typeface="Times New Roman"/>
                <a:sym typeface="Times New Roman"/>
              </a:rPr>
              <a:t>	 	</a:t>
            </a:r>
            <a:r>
              <a:rPr lang="en" sz="1200" u="sng">
                <a:solidFill>
                  <a:srgbClr val="1155CC"/>
                </a:solidFill>
                <a:highlight>
                  <a:srgbClr val="FFFFFF"/>
                </a:highlight>
                <a:latin typeface="Times New Roman"/>
                <a:ea typeface="Times New Roman"/>
                <a:cs typeface="Times New Roman"/>
                <a:sym typeface="Times New Roman"/>
                <a:hlinkClick r:id="rId8">
                  <a:extLst>
                    <a:ext uri="{A12FA001-AC4F-418D-AE19-62706E023703}">
                      <ahyp:hlinkClr val="tx"/>
                    </a:ext>
                  </a:extLst>
                </a:hlinkClick>
              </a:rPr>
              <a:t>http://live.dbpedia.org/resource/Topanga_Fire</a:t>
            </a:r>
            <a:r>
              <a:rPr lang="en" sz="1200">
                <a:highlight>
                  <a:srgbClr val="FFFFFF"/>
                </a:highlight>
                <a:latin typeface="Times New Roman"/>
                <a:ea typeface="Times New Roman"/>
                <a:cs typeface="Times New Roman"/>
                <a:sym typeface="Times New Roman"/>
              </a:rPr>
              <a:t>.</a:t>
            </a:r>
            <a:endParaRPr sz="1200">
              <a:highlight>
                <a:srgbClr val="FFFFFF"/>
              </a:highlight>
              <a:latin typeface="Times New Roman"/>
              <a:ea typeface="Times New Roman"/>
              <a:cs typeface="Times New Roman"/>
              <a:sym typeface="Times New Roman"/>
            </a:endParaRPr>
          </a:p>
          <a:p>
            <a:pPr indent="0" lvl="0" marL="355600" rtl="0" algn="l">
              <a:spcBef>
                <a:spcPts val="1200"/>
              </a:spcBef>
              <a:spcAft>
                <a:spcPts val="0"/>
              </a:spcAft>
              <a:buNone/>
            </a:pPr>
            <a:r>
              <a:rPr i="1" lang="en" sz="1200">
                <a:latin typeface="Times New Roman"/>
                <a:ea typeface="Times New Roman"/>
                <a:cs typeface="Times New Roman"/>
                <a:sym typeface="Times New Roman"/>
              </a:rPr>
              <a:t>Wildfire Statistics - Federation of American scientists</a:t>
            </a:r>
            <a:r>
              <a:rPr lang="en" sz="1200">
                <a:latin typeface="Times New Roman"/>
                <a:ea typeface="Times New Roman"/>
                <a:cs typeface="Times New Roman"/>
                <a:sym typeface="Times New Roman"/>
              </a:rPr>
              <a:t>. (n.d.). Retrieved November 8, 2021,</a:t>
            </a:r>
            <a:br>
              <a:rPr lang="en" sz="1200">
                <a:latin typeface="Times New Roman"/>
                <a:ea typeface="Times New Roman"/>
                <a:cs typeface="Times New Roman"/>
                <a:sym typeface="Times New Roman"/>
              </a:rPr>
            </a:br>
            <a:r>
              <a:rPr lang="en" sz="1200">
                <a:latin typeface="Times New Roman"/>
                <a:ea typeface="Times New Roman"/>
                <a:cs typeface="Times New Roman"/>
                <a:sym typeface="Times New Roman"/>
              </a:rPr>
              <a:t>		from </a:t>
            </a:r>
            <a:r>
              <a:rPr lang="en" sz="1200" u="sng">
                <a:solidFill>
                  <a:srgbClr val="1155CC"/>
                </a:solidFill>
                <a:latin typeface="Times New Roman"/>
                <a:ea typeface="Times New Roman"/>
                <a:cs typeface="Times New Roman"/>
                <a:sym typeface="Times New Roman"/>
                <a:hlinkClick r:id="rId9">
                  <a:extLst>
                    <a:ext uri="{A12FA001-AC4F-418D-AE19-62706E023703}">
                      <ahyp:hlinkClr val="tx"/>
                    </a:ext>
                  </a:extLst>
                </a:hlinkClick>
              </a:rPr>
              <a:t>https://sgp.fas.org/crs/misc/IF10244.pdf</a:t>
            </a:r>
            <a:endParaRPr sz="1200">
              <a:highlight>
                <a:srgbClr val="FFFFFF"/>
              </a:highlight>
              <a:latin typeface="Times New Roman"/>
              <a:ea typeface="Times New Roman"/>
              <a:cs typeface="Times New Roman"/>
              <a:sym typeface="Times New Roman"/>
            </a:endParaRPr>
          </a:p>
          <a:p>
            <a:pPr indent="0" lvl="0" marL="355600" rtl="0" algn="l">
              <a:spcBef>
                <a:spcPts val="1200"/>
              </a:spcBef>
              <a:spcAft>
                <a:spcPts val="0"/>
              </a:spcAft>
              <a:buNone/>
            </a:pPr>
            <a:r>
              <a:t/>
            </a:r>
            <a:endParaRPr sz="1200">
              <a:highlight>
                <a:srgbClr val="FFFFFF"/>
              </a:highlight>
              <a:latin typeface="Times New Roman"/>
              <a:ea typeface="Times New Roman"/>
              <a:cs typeface="Times New Roman"/>
              <a:sym typeface="Times New Roman"/>
            </a:endParaRPr>
          </a:p>
          <a:p>
            <a:pPr indent="0" lvl="0" marL="0" rtl="0" algn="l">
              <a:spcBef>
                <a:spcPts val="1200"/>
              </a:spcBef>
              <a:spcAft>
                <a:spcPts val="0"/>
              </a:spcAft>
              <a:buNone/>
            </a:pPr>
            <a:r>
              <a:t/>
            </a:r>
            <a:endParaRPr>
              <a:latin typeface="Lato"/>
              <a:ea typeface="Lato"/>
              <a:cs typeface="Lato"/>
              <a:sym typeface="Lato"/>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